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353" r:id="rId2"/>
    <p:sldId id="351" r:id="rId3"/>
    <p:sldId id="334" r:id="rId4"/>
    <p:sldId id="380" r:id="rId5"/>
    <p:sldId id="292" r:id="rId6"/>
    <p:sldId id="261" r:id="rId7"/>
    <p:sldId id="309" r:id="rId8"/>
    <p:sldId id="265" r:id="rId9"/>
    <p:sldId id="384" r:id="rId10"/>
    <p:sldId id="354" r:id="rId11"/>
    <p:sldId id="277" r:id="rId12"/>
    <p:sldId id="294" r:id="rId13"/>
    <p:sldId id="295" r:id="rId14"/>
    <p:sldId id="385" r:id="rId15"/>
    <p:sldId id="297" r:id="rId16"/>
    <p:sldId id="298" r:id="rId17"/>
    <p:sldId id="388" r:id="rId18"/>
    <p:sldId id="299" r:id="rId19"/>
    <p:sldId id="305" r:id="rId20"/>
    <p:sldId id="352" r:id="rId21"/>
    <p:sldId id="386" r:id="rId22"/>
    <p:sldId id="300" r:id="rId23"/>
    <p:sldId id="378" r:id="rId24"/>
    <p:sldId id="387" r:id="rId25"/>
    <p:sldId id="289"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6EEDB-E42D-DCBE-1476-9E0B3AE3AE55}" v="62" dt="2025-04-11T13:10:05.833"/>
    <p1510:client id="{FA7B7156-55A7-C70F-C0C6-483D98A0B878}" v="4" dt="2025-04-11T12:54:38.03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6B99B-CFCD-45BE-8025-CE4C54F38F31}" type="doc">
      <dgm:prSet loTypeId="urn:microsoft.com/office/officeart/2005/8/layout/pyramid1" loCatId="pyramid" qsTypeId="urn:microsoft.com/office/officeart/2005/8/quickstyle/simple2" qsCatId="simple" csTypeId="urn:microsoft.com/office/officeart/2005/8/colors/accent1_3" csCatId="accent1" phldr="1"/>
      <dgm:spPr/>
    </dgm:pt>
    <dgm:pt modelId="{529FF96F-3E2C-4B31-9C29-4F88CA9F14FA}">
      <dgm:prSet phldrT="[Texto]"/>
      <dgm:spPr/>
      <dgm:t>
        <a:bodyPr/>
        <a:lstStyle/>
        <a:p>
          <a:r>
            <a:rPr lang="es-ES"/>
            <a:t>Regulaciones </a:t>
          </a:r>
          <a:endParaRPr lang="es-CO"/>
        </a:p>
      </dgm:t>
    </dgm:pt>
    <dgm:pt modelId="{01C76CD4-650F-47D2-A6E9-7C0EF44DAE93}" type="parTrans" cxnId="{1EC698E2-DA2F-4F65-BDD2-62555BC83B51}">
      <dgm:prSet/>
      <dgm:spPr/>
      <dgm:t>
        <a:bodyPr/>
        <a:lstStyle/>
        <a:p>
          <a:endParaRPr lang="es-CO"/>
        </a:p>
      </dgm:t>
    </dgm:pt>
    <dgm:pt modelId="{A3876ACE-EB27-4528-98E7-C83F72DC6397}" type="sibTrans" cxnId="{1EC698E2-DA2F-4F65-BDD2-62555BC83B51}">
      <dgm:prSet/>
      <dgm:spPr/>
      <dgm:t>
        <a:bodyPr/>
        <a:lstStyle/>
        <a:p>
          <a:endParaRPr lang="es-CO"/>
        </a:p>
      </dgm:t>
    </dgm:pt>
    <dgm:pt modelId="{FE0840D6-943C-42C9-A889-110A1EC28923}">
      <dgm:prSet phldrT="[Texto]"/>
      <dgm:spPr/>
      <dgm:t>
        <a:bodyPr/>
        <a:lstStyle/>
        <a:p>
          <a:r>
            <a:rPr lang="es-ES"/>
            <a:t>Normatividad</a:t>
          </a:r>
          <a:endParaRPr lang="es-CO"/>
        </a:p>
      </dgm:t>
    </dgm:pt>
    <dgm:pt modelId="{B4E487AC-E5A7-49FE-9E24-F6635A6D0B86}" type="parTrans" cxnId="{D07E28E0-3885-490B-9933-8D386DE2F612}">
      <dgm:prSet/>
      <dgm:spPr/>
      <dgm:t>
        <a:bodyPr/>
        <a:lstStyle/>
        <a:p>
          <a:endParaRPr lang="es-CO"/>
        </a:p>
      </dgm:t>
    </dgm:pt>
    <dgm:pt modelId="{CBCEE800-F03F-41C9-9EBE-CA426E51A14D}" type="sibTrans" cxnId="{D07E28E0-3885-490B-9933-8D386DE2F612}">
      <dgm:prSet/>
      <dgm:spPr/>
      <dgm:t>
        <a:bodyPr/>
        <a:lstStyle/>
        <a:p>
          <a:endParaRPr lang="es-CO"/>
        </a:p>
      </dgm:t>
    </dgm:pt>
    <dgm:pt modelId="{72361125-8DF0-4053-8560-33BFBB7C9AAB}">
      <dgm:prSet phldrT="[Texto]"/>
      <dgm:spPr/>
      <dgm:t>
        <a:bodyPr/>
        <a:lstStyle/>
        <a:p>
          <a:r>
            <a:rPr lang="es-ES"/>
            <a:t>Políticas y Lineamientos </a:t>
          </a:r>
          <a:endParaRPr lang="es-CO"/>
        </a:p>
      </dgm:t>
    </dgm:pt>
    <dgm:pt modelId="{4A3AF70E-79F2-49FC-A2C4-64DEB834721F}" type="parTrans" cxnId="{27E50621-5764-4345-A277-1142BD9EAF55}">
      <dgm:prSet/>
      <dgm:spPr/>
      <dgm:t>
        <a:bodyPr/>
        <a:lstStyle/>
        <a:p>
          <a:endParaRPr lang="es-CO"/>
        </a:p>
      </dgm:t>
    </dgm:pt>
    <dgm:pt modelId="{7233685D-17D4-4AEC-A05B-5C9D1DAC1F4F}" type="sibTrans" cxnId="{27E50621-5764-4345-A277-1142BD9EAF55}">
      <dgm:prSet/>
      <dgm:spPr/>
      <dgm:t>
        <a:bodyPr/>
        <a:lstStyle/>
        <a:p>
          <a:endParaRPr lang="es-CO"/>
        </a:p>
      </dgm:t>
    </dgm:pt>
    <dgm:pt modelId="{A333C53A-D17C-4F3A-AAE2-0DDB2DF848D2}" type="pres">
      <dgm:prSet presAssocID="{01E6B99B-CFCD-45BE-8025-CE4C54F38F31}" presName="Name0" presStyleCnt="0">
        <dgm:presLayoutVars>
          <dgm:dir/>
          <dgm:animLvl val="lvl"/>
          <dgm:resizeHandles val="exact"/>
        </dgm:presLayoutVars>
      </dgm:prSet>
      <dgm:spPr/>
    </dgm:pt>
    <dgm:pt modelId="{826A67EC-F47B-4D0E-9084-D0756F95571D}" type="pres">
      <dgm:prSet presAssocID="{529FF96F-3E2C-4B31-9C29-4F88CA9F14FA}" presName="Name8" presStyleCnt="0"/>
      <dgm:spPr/>
    </dgm:pt>
    <dgm:pt modelId="{91177399-A9E1-46AC-80DB-6F8352BFC465}" type="pres">
      <dgm:prSet presAssocID="{529FF96F-3E2C-4B31-9C29-4F88CA9F14FA}" presName="level" presStyleLbl="node1" presStyleIdx="0" presStyleCnt="3">
        <dgm:presLayoutVars>
          <dgm:chMax val="1"/>
          <dgm:bulletEnabled val="1"/>
        </dgm:presLayoutVars>
      </dgm:prSet>
      <dgm:spPr/>
    </dgm:pt>
    <dgm:pt modelId="{6F52D996-B4D0-483A-B93F-C65FD23EBF41}" type="pres">
      <dgm:prSet presAssocID="{529FF96F-3E2C-4B31-9C29-4F88CA9F14FA}" presName="levelTx" presStyleLbl="revTx" presStyleIdx="0" presStyleCnt="0">
        <dgm:presLayoutVars>
          <dgm:chMax val="1"/>
          <dgm:bulletEnabled val="1"/>
        </dgm:presLayoutVars>
      </dgm:prSet>
      <dgm:spPr/>
    </dgm:pt>
    <dgm:pt modelId="{2F5E1E9B-826E-46C7-A5A3-8AFB72AA9699}" type="pres">
      <dgm:prSet presAssocID="{FE0840D6-943C-42C9-A889-110A1EC28923}" presName="Name8" presStyleCnt="0"/>
      <dgm:spPr/>
    </dgm:pt>
    <dgm:pt modelId="{09590D18-76D3-42B7-9C98-215BE8F9F304}" type="pres">
      <dgm:prSet presAssocID="{FE0840D6-943C-42C9-A889-110A1EC28923}" presName="level" presStyleLbl="node1" presStyleIdx="1" presStyleCnt="3">
        <dgm:presLayoutVars>
          <dgm:chMax val="1"/>
          <dgm:bulletEnabled val="1"/>
        </dgm:presLayoutVars>
      </dgm:prSet>
      <dgm:spPr/>
    </dgm:pt>
    <dgm:pt modelId="{7AFB4943-6C17-45D7-9632-6945779778E4}" type="pres">
      <dgm:prSet presAssocID="{FE0840D6-943C-42C9-A889-110A1EC28923}" presName="levelTx" presStyleLbl="revTx" presStyleIdx="0" presStyleCnt="0">
        <dgm:presLayoutVars>
          <dgm:chMax val="1"/>
          <dgm:bulletEnabled val="1"/>
        </dgm:presLayoutVars>
      </dgm:prSet>
      <dgm:spPr/>
    </dgm:pt>
    <dgm:pt modelId="{B946E2CA-50E6-43E9-AEBF-777C193A7CCF}" type="pres">
      <dgm:prSet presAssocID="{72361125-8DF0-4053-8560-33BFBB7C9AAB}" presName="Name8" presStyleCnt="0"/>
      <dgm:spPr/>
    </dgm:pt>
    <dgm:pt modelId="{70E7747F-B3D1-4773-AE53-CA5F8E76EF4B}" type="pres">
      <dgm:prSet presAssocID="{72361125-8DF0-4053-8560-33BFBB7C9AAB}" presName="level" presStyleLbl="node1" presStyleIdx="2" presStyleCnt="3">
        <dgm:presLayoutVars>
          <dgm:chMax val="1"/>
          <dgm:bulletEnabled val="1"/>
        </dgm:presLayoutVars>
      </dgm:prSet>
      <dgm:spPr/>
    </dgm:pt>
    <dgm:pt modelId="{BC98BA68-62C9-41D5-A3AF-6FBF729401FC}" type="pres">
      <dgm:prSet presAssocID="{72361125-8DF0-4053-8560-33BFBB7C9AAB}" presName="levelTx" presStyleLbl="revTx" presStyleIdx="0" presStyleCnt="0">
        <dgm:presLayoutVars>
          <dgm:chMax val="1"/>
          <dgm:bulletEnabled val="1"/>
        </dgm:presLayoutVars>
      </dgm:prSet>
      <dgm:spPr/>
    </dgm:pt>
  </dgm:ptLst>
  <dgm:cxnLst>
    <dgm:cxn modelId="{65F4C007-4406-4D59-B10F-53B17B708B36}" type="presOf" srcId="{72361125-8DF0-4053-8560-33BFBB7C9AAB}" destId="{70E7747F-B3D1-4773-AE53-CA5F8E76EF4B}" srcOrd="0" destOrd="0" presId="urn:microsoft.com/office/officeart/2005/8/layout/pyramid1"/>
    <dgm:cxn modelId="{27E50621-5764-4345-A277-1142BD9EAF55}" srcId="{01E6B99B-CFCD-45BE-8025-CE4C54F38F31}" destId="{72361125-8DF0-4053-8560-33BFBB7C9AAB}" srcOrd="2" destOrd="0" parTransId="{4A3AF70E-79F2-49FC-A2C4-64DEB834721F}" sibTransId="{7233685D-17D4-4AEC-A05B-5C9D1DAC1F4F}"/>
    <dgm:cxn modelId="{A0874C31-40D8-4338-8E36-F99B659E6C55}" type="presOf" srcId="{72361125-8DF0-4053-8560-33BFBB7C9AAB}" destId="{BC98BA68-62C9-41D5-A3AF-6FBF729401FC}" srcOrd="1" destOrd="0" presId="urn:microsoft.com/office/officeart/2005/8/layout/pyramid1"/>
    <dgm:cxn modelId="{7912CC42-9873-4911-95AE-56180B5E1E1D}" type="presOf" srcId="{529FF96F-3E2C-4B31-9C29-4F88CA9F14FA}" destId="{91177399-A9E1-46AC-80DB-6F8352BFC465}" srcOrd="0" destOrd="0" presId="urn:microsoft.com/office/officeart/2005/8/layout/pyramid1"/>
    <dgm:cxn modelId="{B2A99C75-221A-447B-A964-EF2681A20F23}" type="presOf" srcId="{FE0840D6-943C-42C9-A889-110A1EC28923}" destId="{7AFB4943-6C17-45D7-9632-6945779778E4}" srcOrd="1" destOrd="0" presId="urn:microsoft.com/office/officeart/2005/8/layout/pyramid1"/>
    <dgm:cxn modelId="{BDD46397-6384-4D2C-A58D-DAFF5244461F}" type="presOf" srcId="{01E6B99B-CFCD-45BE-8025-CE4C54F38F31}" destId="{A333C53A-D17C-4F3A-AAE2-0DDB2DF848D2}" srcOrd="0" destOrd="0" presId="urn:microsoft.com/office/officeart/2005/8/layout/pyramid1"/>
    <dgm:cxn modelId="{4B141AA0-A432-4465-8441-A0B689D3A11A}" type="presOf" srcId="{529FF96F-3E2C-4B31-9C29-4F88CA9F14FA}" destId="{6F52D996-B4D0-483A-B93F-C65FD23EBF41}" srcOrd="1" destOrd="0" presId="urn:microsoft.com/office/officeart/2005/8/layout/pyramid1"/>
    <dgm:cxn modelId="{D07E28E0-3885-490B-9933-8D386DE2F612}" srcId="{01E6B99B-CFCD-45BE-8025-CE4C54F38F31}" destId="{FE0840D6-943C-42C9-A889-110A1EC28923}" srcOrd="1" destOrd="0" parTransId="{B4E487AC-E5A7-49FE-9E24-F6635A6D0B86}" sibTransId="{CBCEE800-F03F-41C9-9EBE-CA426E51A14D}"/>
    <dgm:cxn modelId="{1EC698E2-DA2F-4F65-BDD2-62555BC83B51}" srcId="{01E6B99B-CFCD-45BE-8025-CE4C54F38F31}" destId="{529FF96F-3E2C-4B31-9C29-4F88CA9F14FA}" srcOrd="0" destOrd="0" parTransId="{01C76CD4-650F-47D2-A6E9-7C0EF44DAE93}" sibTransId="{A3876ACE-EB27-4528-98E7-C83F72DC6397}"/>
    <dgm:cxn modelId="{2D2EE2E4-10DF-40ED-93B4-D0F1336162F3}" type="presOf" srcId="{FE0840D6-943C-42C9-A889-110A1EC28923}" destId="{09590D18-76D3-42B7-9C98-215BE8F9F304}" srcOrd="0" destOrd="0" presId="urn:microsoft.com/office/officeart/2005/8/layout/pyramid1"/>
    <dgm:cxn modelId="{2D65C9AA-ACF7-4C06-926A-FE4A6FF91B09}" type="presParOf" srcId="{A333C53A-D17C-4F3A-AAE2-0DDB2DF848D2}" destId="{826A67EC-F47B-4D0E-9084-D0756F95571D}" srcOrd="0" destOrd="0" presId="urn:microsoft.com/office/officeart/2005/8/layout/pyramid1"/>
    <dgm:cxn modelId="{D7E5C7AA-C48C-42C9-B75B-8A3367E185E0}" type="presParOf" srcId="{826A67EC-F47B-4D0E-9084-D0756F95571D}" destId="{91177399-A9E1-46AC-80DB-6F8352BFC465}" srcOrd="0" destOrd="0" presId="urn:microsoft.com/office/officeart/2005/8/layout/pyramid1"/>
    <dgm:cxn modelId="{356EE7AD-7FF3-4D45-B63C-683C515992C6}" type="presParOf" srcId="{826A67EC-F47B-4D0E-9084-D0756F95571D}" destId="{6F52D996-B4D0-483A-B93F-C65FD23EBF41}" srcOrd="1" destOrd="0" presId="urn:microsoft.com/office/officeart/2005/8/layout/pyramid1"/>
    <dgm:cxn modelId="{2D6C372F-818D-439D-A7EA-27C2DB547ADA}" type="presParOf" srcId="{A333C53A-D17C-4F3A-AAE2-0DDB2DF848D2}" destId="{2F5E1E9B-826E-46C7-A5A3-8AFB72AA9699}" srcOrd="1" destOrd="0" presId="urn:microsoft.com/office/officeart/2005/8/layout/pyramid1"/>
    <dgm:cxn modelId="{5D237F33-7AE6-4D47-9A87-13E24CB12D22}" type="presParOf" srcId="{2F5E1E9B-826E-46C7-A5A3-8AFB72AA9699}" destId="{09590D18-76D3-42B7-9C98-215BE8F9F304}" srcOrd="0" destOrd="0" presId="urn:microsoft.com/office/officeart/2005/8/layout/pyramid1"/>
    <dgm:cxn modelId="{EB5D88C5-5B06-4E5D-9E3C-920968B42289}" type="presParOf" srcId="{2F5E1E9B-826E-46C7-A5A3-8AFB72AA9699}" destId="{7AFB4943-6C17-45D7-9632-6945779778E4}" srcOrd="1" destOrd="0" presId="urn:microsoft.com/office/officeart/2005/8/layout/pyramid1"/>
    <dgm:cxn modelId="{FCE5EC43-DBF7-4B78-9469-4F032C595A83}" type="presParOf" srcId="{A333C53A-D17C-4F3A-AAE2-0DDB2DF848D2}" destId="{B946E2CA-50E6-43E9-AEBF-777C193A7CCF}" srcOrd="2" destOrd="0" presId="urn:microsoft.com/office/officeart/2005/8/layout/pyramid1"/>
    <dgm:cxn modelId="{B5524074-7464-4EBD-AEE3-0F8B2F8C030E}" type="presParOf" srcId="{B946E2CA-50E6-43E9-AEBF-777C193A7CCF}" destId="{70E7747F-B3D1-4773-AE53-CA5F8E76EF4B}" srcOrd="0" destOrd="0" presId="urn:microsoft.com/office/officeart/2005/8/layout/pyramid1"/>
    <dgm:cxn modelId="{6B0FD416-A742-4D38-A189-3E912F83BDC5}" type="presParOf" srcId="{B946E2CA-50E6-43E9-AEBF-777C193A7CCF}" destId="{BC98BA68-62C9-41D5-A3AF-6FBF729401F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66609-D019-4F66-B6FA-7D53F4B1C8FC}"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CO"/>
        </a:p>
      </dgm:t>
    </dgm:pt>
    <dgm:pt modelId="{75D15EC0-B887-47F2-B136-75B9F4AC3186}">
      <dgm:prSet phldrT="[Texto]" custT="1"/>
      <dgm:spPr/>
      <dgm:t>
        <a:bodyPr/>
        <a:lstStyle/>
        <a:p>
          <a:r>
            <a:rPr lang="es-MX" sz="1300"/>
            <a:t>Cumplir con las políticas y procedimientos establecidas en este documento y el manual de políticas de seguridad</a:t>
          </a:r>
          <a:endParaRPr lang="es-CO" sz="1300"/>
        </a:p>
      </dgm:t>
    </dgm:pt>
    <dgm:pt modelId="{439B7190-4567-4BFC-A066-D6E2B5AD3D73}" type="parTrans" cxnId="{B10C4C44-2722-4AE6-A345-AE883194088C}">
      <dgm:prSet/>
      <dgm:spPr/>
      <dgm:t>
        <a:bodyPr/>
        <a:lstStyle/>
        <a:p>
          <a:endParaRPr lang="es-CO" sz="1300"/>
        </a:p>
      </dgm:t>
    </dgm:pt>
    <dgm:pt modelId="{ABB83427-8855-4B49-A0CC-9E234A5232D6}" type="sibTrans" cxnId="{B10C4C44-2722-4AE6-A345-AE883194088C}">
      <dgm:prSet/>
      <dgm:spPr/>
      <dgm:t>
        <a:bodyPr/>
        <a:lstStyle/>
        <a:p>
          <a:endParaRPr lang="es-CO" sz="1300"/>
        </a:p>
      </dgm:t>
    </dgm:pt>
    <dgm:pt modelId="{744D7388-07D2-4DD8-A4B7-EB6BF4F1E3B8}">
      <dgm:prSet phldrT="[Texto]" custT="1"/>
      <dgm:spPr/>
      <dgm:t>
        <a:bodyPr/>
        <a:lstStyle/>
        <a:p>
          <a:r>
            <a:rPr lang="es-MX" sz="1300"/>
            <a:t>Cumplir con las leyes y normativas en materia de seguridad y privacidad de datos personales</a:t>
          </a:r>
          <a:endParaRPr lang="es-CO" sz="1300"/>
        </a:p>
      </dgm:t>
    </dgm:pt>
    <dgm:pt modelId="{46E4F0E5-19DE-4FAB-8304-95990A3704AD}" type="parTrans" cxnId="{B5C667AC-39C0-47C7-8B78-C306F3627E60}">
      <dgm:prSet/>
      <dgm:spPr/>
      <dgm:t>
        <a:bodyPr/>
        <a:lstStyle/>
        <a:p>
          <a:endParaRPr lang="es-CO" sz="1300"/>
        </a:p>
      </dgm:t>
    </dgm:pt>
    <dgm:pt modelId="{CC6B4099-37E7-41D8-83CB-7F2EEA6F2DA2}" type="sibTrans" cxnId="{B5C667AC-39C0-47C7-8B78-C306F3627E60}">
      <dgm:prSet/>
      <dgm:spPr/>
      <dgm:t>
        <a:bodyPr/>
        <a:lstStyle/>
        <a:p>
          <a:endParaRPr lang="es-CO" sz="1300"/>
        </a:p>
      </dgm:t>
    </dgm:pt>
    <dgm:pt modelId="{9ED13D06-4E95-474F-A4CF-B23CE92ACA8E}">
      <dgm:prSet phldrT="[Texto]" custT="1"/>
      <dgm:spPr/>
      <dgm:t>
        <a:bodyPr/>
        <a:lstStyle/>
        <a:p>
          <a:r>
            <a:rPr lang="es-MX" sz="1300"/>
            <a:t>Quien acceda a información de propiedad o tratada por Entelgy y en particular la de sus clientes, será consciente de sus responsabilidades en el mantenimiento de un nivel apropiado de seguridad de la información</a:t>
          </a:r>
          <a:endParaRPr lang="es-CO" sz="1300"/>
        </a:p>
      </dgm:t>
    </dgm:pt>
    <dgm:pt modelId="{2CAAB431-7492-4F62-96A1-6DAAA6E6AE82}" type="parTrans" cxnId="{EF8EEEF7-6054-4D56-B4EC-3AF1A6165D54}">
      <dgm:prSet/>
      <dgm:spPr/>
      <dgm:t>
        <a:bodyPr/>
        <a:lstStyle/>
        <a:p>
          <a:endParaRPr lang="es-CO" sz="1300"/>
        </a:p>
      </dgm:t>
    </dgm:pt>
    <dgm:pt modelId="{FFACF06C-B103-4E9C-990D-BBA339F66926}" type="sibTrans" cxnId="{EF8EEEF7-6054-4D56-B4EC-3AF1A6165D54}">
      <dgm:prSet/>
      <dgm:spPr/>
      <dgm:t>
        <a:bodyPr/>
        <a:lstStyle/>
        <a:p>
          <a:endParaRPr lang="es-CO" sz="1300"/>
        </a:p>
      </dgm:t>
    </dgm:pt>
    <dgm:pt modelId="{27EC5CD6-47E7-4451-ACC1-110EAFD859F5}">
      <dgm:prSet phldrT="[Texto]" custT="1"/>
      <dgm:spPr/>
      <dgm:t>
        <a:bodyPr/>
        <a:lstStyle/>
        <a:p>
          <a:r>
            <a:rPr lang="es-MX" sz="1300"/>
            <a:t>Cada colaborador es personalmente responsable de garantizar que no se produce ninguna violación de la seguridad de la información como resultado de sus acciones</a:t>
          </a:r>
          <a:endParaRPr lang="es-CO" sz="1300"/>
        </a:p>
      </dgm:t>
    </dgm:pt>
    <dgm:pt modelId="{08C9E6F7-E50F-4A90-AEF4-D3C3CF73A41E}" type="parTrans" cxnId="{527A0170-5CEC-449A-9906-908ABE786BCF}">
      <dgm:prSet/>
      <dgm:spPr/>
      <dgm:t>
        <a:bodyPr/>
        <a:lstStyle/>
        <a:p>
          <a:endParaRPr lang="es-CO" sz="1300"/>
        </a:p>
      </dgm:t>
    </dgm:pt>
    <dgm:pt modelId="{F12A0981-D510-4020-9A5B-8A3D686FD5BE}" type="sibTrans" cxnId="{527A0170-5CEC-449A-9906-908ABE786BCF}">
      <dgm:prSet/>
      <dgm:spPr/>
      <dgm:t>
        <a:bodyPr/>
        <a:lstStyle/>
        <a:p>
          <a:endParaRPr lang="es-CO" sz="1300"/>
        </a:p>
      </dgm:t>
    </dgm:pt>
    <dgm:pt modelId="{EE45EA62-8223-44D9-810B-DE99565F2452}">
      <dgm:prSet phldrT="[Texto]" custT="1"/>
      <dgm:spPr/>
      <dgm:t>
        <a:bodyPr/>
        <a:lstStyle/>
        <a:p>
          <a:r>
            <a:rPr lang="es-MX" sz="1300"/>
            <a:t>Los Profesionales o Colaboradores que trabajan desde ubicaciones externas deben cumplir con las directivas respecto a la seguridad en el acceso remoto.</a:t>
          </a:r>
          <a:endParaRPr lang="es-CO" sz="1300"/>
        </a:p>
      </dgm:t>
    </dgm:pt>
    <dgm:pt modelId="{6DB6E05B-0983-4F50-9A39-9092D3D178B0}" type="parTrans" cxnId="{0644C120-2476-4C0C-A495-009B8DB1D2C5}">
      <dgm:prSet/>
      <dgm:spPr/>
      <dgm:t>
        <a:bodyPr/>
        <a:lstStyle/>
        <a:p>
          <a:endParaRPr lang="es-CO" sz="1300"/>
        </a:p>
      </dgm:t>
    </dgm:pt>
    <dgm:pt modelId="{C50CB1FD-D0CA-44B6-B7C0-680BCA84358B}" type="sibTrans" cxnId="{0644C120-2476-4C0C-A495-009B8DB1D2C5}">
      <dgm:prSet/>
      <dgm:spPr/>
      <dgm:t>
        <a:bodyPr/>
        <a:lstStyle/>
        <a:p>
          <a:endParaRPr lang="es-CO" sz="1300"/>
        </a:p>
      </dgm:t>
    </dgm:pt>
    <dgm:pt modelId="{DC6DB5D5-FADD-4FC5-AC46-9F3F1C49C673}">
      <dgm:prSet phldrT="[Texto]" custT="1"/>
      <dgm:spPr/>
      <dgm:t>
        <a:bodyPr/>
        <a:lstStyle/>
        <a:p>
          <a:r>
            <a:rPr lang="es-MX" sz="1300"/>
            <a:t>Los Profesionales o Colaboradores deben informar al responsable de Seguridad de cualquier sospecha de incumplimiento o riesgo en materia de seguridad, tanto por acciones propias como por acciones de terceros.</a:t>
          </a:r>
          <a:endParaRPr lang="es-CO" sz="1300"/>
        </a:p>
      </dgm:t>
    </dgm:pt>
    <dgm:pt modelId="{43B0BEEE-2FB0-41E7-AB37-468DE25FF17D}" type="parTrans" cxnId="{92D57E7D-6481-4E02-A16E-637B88338A97}">
      <dgm:prSet/>
      <dgm:spPr/>
      <dgm:t>
        <a:bodyPr/>
        <a:lstStyle/>
        <a:p>
          <a:endParaRPr lang="es-CO" sz="1300"/>
        </a:p>
      </dgm:t>
    </dgm:pt>
    <dgm:pt modelId="{DE4E1B61-1802-446C-9843-64D280CD58F8}" type="sibTrans" cxnId="{92D57E7D-6481-4E02-A16E-637B88338A97}">
      <dgm:prSet/>
      <dgm:spPr/>
      <dgm:t>
        <a:bodyPr/>
        <a:lstStyle/>
        <a:p>
          <a:endParaRPr lang="es-CO" sz="1300"/>
        </a:p>
      </dgm:t>
    </dgm:pt>
    <dgm:pt modelId="{3681BC85-9BDC-47DF-AFCD-256D5B4260B5}">
      <dgm:prSet phldrT="[Texto]" custT="1"/>
      <dgm:spPr/>
      <dgm:t>
        <a:bodyPr/>
        <a:lstStyle/>
        <a:p>
          <a:r>
            <a:rPr lang="es-MX" sz="1300"/>
            <a:t>Los Profesionales o Colaboradores deberán participar activamente en los programas de formación y conciencia en seguridad</a:t>
          </a:r>
          <a:endParaRPr lang="es-CO" sz="1300"/>
        </a:p>
      </dgm:t>
    </dgm:pt>
    <dgm:pt modelId="{1EE072BE-AB70-495C-AB71-1C10D1271E4C}" type="parTrans" cxnId="{C2EB0956-961F-4F26-9A33-42BDFED73A41}">
      <dgm:prSet/>
      <dgm:spPr/>
      <dgm:t>
        <a:bodyPr/>
        <a:lstStyle/>
        <a:p>
          <a:endParaRPr lang="es-CO" sz="1300"/>
        </a:p>
      </dgm:t>
    </dgm:pt>
    <dgm:pt modelId="{C4E0799C-3F8A-47EB-BDAD-8DF8F5440920}" type="sibTrans" cxnId="{C2EB0956-961F-4F26-9A33-42BDFED73A41}">
      <dgm:prSet/>
      <dgm:spPr/>
      <dgm:t>
        <a:bodyPr/>
        <a:lstStyle/>
        <a:p>
          <a:endParaRPr lang="es-CO" sz="1300"/>
        </a:p>
      </dgm:t>
    </dgm:pt>
    <dgm:pt modelId="{7D5A4C11-8ADE-4BF7-9A53-D649E1FFD15C}">
      <dgm:prSet phldrT="[Texto]" custT="1"/>
      <dgm:spPr/>
      <dgm:t>
        <a:bodyPr/>
        <a:lstStyle/>
        <a:p>
          <a:r>
            <a:rPr lang="es-MX" sz="1300"/>
            <a:t>El incumplimiento de estas normas puede derivar en acciones disciplinarias y/o procedimientos legales emprendidos contra el infractor. Los contratos con proveedores también requerirán que los contratistas y otras terceras partes cumplan con las disposiciones de la presente Directiva</a:t>
          </a:r>
          <a:endParaRPr lang="es-CO" sz="1300"/>
        </a:p>
      </dgm:t>
    </dgm:pt>
    <dgm:pt modelId="{9DEAC255-48E1-4E56-B8C4-AEA40061CB8D}" type="parTrans" cxnId="{7F7FA730-2DF6-4A93-BEEF-65B6EBDF0817}">
      <dgm:prSet/>
      <dgm:spPr/>
      <dgm:t>
        <a:bodyPr/>
        <a:lstStyle/>
        <a:p>
          <a:endParaRPr lang="es-CO" sz="1300"/>
        </a:p>
      </dgm:t>
    </dgm:pt>
    <dgm:pt modelId="{0B22D653-DF92-4FCE-9B15-27E331165F86}" type="sibTrans" cxnId="{7F7FA730-2DF6-4A93-BEEF-65B6EBDF0817}">
      <dgm:prSet/>
      <dgm:spPr/>
      <dgm:t>
        <a:bodyPr/>
        <a:lstStyle/>
        <a:p>
          <a:endParaRPr lang="es-CO" sz="1300"/>
        </a:p>
      </dgm:t>
    </dgm:pt>
    <dgm:pt modelId="{3290430D-DE69-4926-99FB-612132CEE90D}">
      <dgm:prSet phldrT="[Texto]" custT="1"/>
      <dgm:spPr/>
      <dgm:t>
        <a:bodyPr/>
        <a:lstStyle/>
        <a:p>
          <a:r>
            <a:rPr lang="es-MX" sz="1300"/>
            <a:t>Los Profesionales o Colaboradores deben cumplir las políticas de continuidad de negocio, así como participar activamente en los planes de recuperación de acuerdo con su rol.</a:t>
          </a:r>
          <a:endParaRPr lang="es-CO" sz="1300"/>
        </a:p>
      </dgm:t>
    </dgm:pt>
    <dgm:pt modelId="{6AA23C74-55D5-4E8B-ACB2-06D41784DA62}" type="parTrans" cxnId="{C0495BE9-37E3-4111-AA7C-2CF41290A018}">
      <dgm:prSet/>
      <dgm:spPr/>
      <dgm:t>
        <a:bodyPr/>
        <a:lstStyle/>
        <a:p>
          <a:endParaRPr lang="es-CO" sz="1300"/>
        </a:p>
      </dgm:t>
    </dgm:pt>
    <dgm:pt modelId="{7B9810F9-37BA-4189-877C-0416BE85F242}" type="sibTrans" cxnId="{C0495BE9-37E3-4111-AA7C-2CF41290A018}">
      <dgm:prSet/>
      <dgm:spPr/>
      <dgm:t>
        <a:bodyPr/>
        <a:lstStyle/>
        <a:p>
          <a:endParaRPr lang="es-CO" sz="1300"/>
        </a:p>
      </dgm:t>
    </dgm:pt>
    <dgm:pt modelId="{98C24E9B-145F-459D-8DF3-F6ACF128CAFA}">
      <dgm:prSet phldrT="[Texto]" custT="1"/>
      <dgm:spPr/>
      <dgm:t>
        <a:bodyPr/>
        <a:lstStyle/>
        <a:p>
          <a:r>
            <a:rPr lang="es-MX" sz="1300"/>
            <a:t>Los Profesionales o Colaboradores deben acceder apropiadamente a la información acorde a los privilegios otorgados por la organización</a:t>
          </a:r>
          <a:endParaRPr lang="es-CO" sz="1300"/>
        </a:p>
      </dgm:t>
    </dgm:pt>
    <dgm:pt modelId="{4916CEE4-EF9C-452F-9829-F9B92F6440D3}" type="parTrans" cxnId="{43B66D07-AA84-427C-AEB6-5D1892FF7F35}">
      <dgm:prSet/>
      <dgm:spPr/>
      <dgm:t>
        <a:bodyPr/>
        <a:lstStyle/>
        <a:p>
          <a:endParaRPr lang="es-CO" sz="1300"/>
        </a:p>
      </dgm:t>
    </dgm:pt>
    <dgm:pt modelId="{7F42B882-1CFC-4E48-9026-0DE45A3CED8A}" type="sibTrans" cxnId="{43B66D07-AA84-427C-AEB6-5D1892FF7F35}">
      <dgm:prSet/>
      <dgm:spPr/>
      <dgm:t>
        <a:bodyPr/>
        <a:lstStyle/>
        <a:p>
          <a:endParaRPr lang="es-CO" sz="1300"/>
        </a:p>
      </dgm:t>
    </dgm:pt>
    <dgm:pt modelId="{C872D2E2-C70C-4265-AA0C-26174D6FC776}" type="pres">
      <dgm:prSet presAssocID="{23A66609-D019-4F66-B6FA-7D53F4B1C8FC}" presName="diagram" presStyleCnt="0">
        <dgm:presLayoutVars>
          <dgm:dir/>
          <dgm:resizeHandles val="exact"/>
        </dgm:presLayoutVars>
      </dgm:prSet>
      <dgm:spPr/>
    </dgm:pt>
    <dgm:pt modelId="{AAF56967-3BB6-439E-9444-A076A3A7AEA5}" type="pres">
      <dgm:prSet presAssocID="{75D15EC0-B887-47F2-B136-75B9F4AC3186}" presName="node" presStyleLbl="node1" presStyleIdx="0" presStyleCnt="10">
        <dgm:presLayoutVars>
          <dgm:bulletEnabled val="1"/>
        </dgm:presLayoutVars>
      </dgm:prSet>
      <dgm:spPr/>
    </dgm:pt>
    <dgm:pt modelId="{D441747F-07B0-44A2-B29C-8DFF5B465862}" type="pres">
      <dgm:prSet presAssocID="{ABB83427-8855-4B49-A0CC-9E234A5232D6}" presName="sibTrans" presStyleCnt="0"/>
      <dgm:spPr/>
    </dgm:pt>
    <dgm:pt modelId="{35D8E2CD-82F1-43B0-8104-8521AFEFD28C}" type="pres">
      <dgm:prSet presAssocID="{744D7388-07D2-4DD8-A4B7-EB6BF4F1E3B8}" presName="node" presStyleLbl="node1" presStyleIdx="1" presStyleCnt="10">
        <dgm:presLayoutVars>
          <dgm:bulletEnabled val="1"/>
        </dgm:presLayoutVars>
      </dgm:prSet>
      <dgm:spPr/>
    </dgm:pt>
    <dgm:pt modelId="{99E6CF16-45DB-42F4-B6EF-CCD490254880}" type="pres">
      <dgm:prSet presAssocID="{CC6B4099-37E7-41D8-83CB-7F2EEA6F2DA2}" presName="sibTrans" presStyleCnt="0"/>
      <dgm:spPr/>
    </dgm:pt>
    <dgm:pt modelId="{72879295-FD29-4CCA-85CF-869D46A8E92A}" type="pres">
      <dgm:prSet presAssocID="{9ED13D06-4E95-474F-A4CF-B23CE92ACA8E}" presName="node" presStyleLbl="node1" presStyleIdx="2" presStyleCnt="10">
        <dgm:presLayoutVars>
          <dgm:bulletEnabled val="1"/>
        </dgm:presLayoutVars>
      </dgm:prSet>
      <dgm:spPr/>
    </dgm:pt>
    <dgm:pt modelId="{F0A8EAA5-D795-484E-ACD0-05FB1ACC0D4A}" type="pres">
      <dgm:prSet presAssocID="{FFACF06C-B103-4E9C-990D-BBA339F66926}" presName="sibTrans" presStyleCnt="0"/>
      <dgm:spPr/>
    </dgm:pt>
    <dgm:pt modelId="{E1E6D9B4-C31E-4AA6-AFEB-28F49D6686AF}" type="pres">
      <dgm:prSet presAssocID="{27EC5CD6-47E7-4451-ACC1-110EAFD859F5}" presName="node" presStyleLbl="node1" presStyleIdx="3" presStyleCnt="10">
        <dgm:presLayoutVars>
          <dgm:bulletEnabled val="1"/>
        </dgm:presLayoutVars>
      </dgm:prSet>
      <dgm:spPr/>
    </dgm:pt>
    <dgm:pt modelId="{E99E0E12-C0F6-49B7-8FAB-B2AD25D087E2}" type="pres">
      <dgm:prSet presAssocID="{F12A0981-D510-4020-9A5B-8A3D686FD5BE}" presName="sibTrans" presStyleCnt="0"/>
      <dgm:spPr/>
    </dgm:pt>
    <dgm:pt modelId="{1B4EC695-16B5-4664-AC74-39D4430CA4F4}" type="pres">
      <dgm:prSet presAssocID="{EE45EA62-8223-44D9-810B-DE99565F2452}" presName="node" presStyleLbl="node1" presStyleIdx="4" presStyleCnt="10">
        <dgm:presLayoutVars>
          <dgm:bulletEnabled val="1"/>
        </dgm:presLayoutVars>
      </dgm:prSet>
      <dgm:spPr/>
    </dgm:pt>
    <dgm:pt modelId="{E8AC049E-2066-4F42-8887-0D6D08FA9D90}" type="pres">
      <dgm:prSet presAssocID="{C50CB1FD-D0CA-44B6-B7C0-680BCA84358B}" presName="sibTrans" presStyleCnt="0"/>
      <dgm:spPr/>
    </dgm:pt>
    <dgm:pt modelId="{1AC3619C-F952-495C-8921-3E416216E061}" type="pres">
      <dgm:prSet presAssocID="{DC6DB5D5-FADD-4FC5-AC46-9F3F1C49C673}" presName="node" presStyleLbl="node1" presStyleIdx="5" presStyleCnt="10">
        <dgm:presLayoutVars>
          <dgm:bulletEnabled val="1"/>
        </dgm:presLayoutVars>
      </dgm:prSet>
      <dgm:spPr/>
    </dgm:pt>
    <dgm:pt modelId="{7537FA50-DAA9-49A1-9FC1-98C699571CD8}" type="pres">
      <dgm:prSet presAssocID="{DE4E1B61-1802-446C-9843-64D280CD58F8}" presName="sibTrans" presStyleCnt="0"/>
      <dgm:spPr/>
    </dgm:pt>
    <dgm:pt modelId="{9C2F46FB-5626-4549-97BD-F82B7FDBE824}" type="pres">
      <dgm:prSet presAssocID="{3681BC85-9BDC-47DF-AFCD-256D5B4260B5}" presName="node" presStyleLbl="node1" presStyleIdx="6" presStyleCnt="10">
        <dgm:presLayoutVars>
          <dgm:bulletEnabled val="1"/>
        </dgm:presLayoutVars>
      </dgm:prSet>
      <dgm:spPr/>
    </dgm:pt>
    <dgm:pt modelId="{6786EAFE-E55F-4FEE-B5EF-6145C7E75EAA}" type="pres">
      <dgm:prSet presAssocID="{C4E0799C-3F8A-47EB-BDAD-8DF8F5440920}" presName="sibTrans" presStyleCnt="0"/>
      <dgm:spPr/>
    </dgm:pt>
    <dgm:pt modelId="{724E9228-CF30-4C05-8CD4-429EBA283233}" type="pres">
      <dgm:prSet presAssocID="{7D5A4C11-8ADE-4BF7-9A53-D649E1FFD15C}" presName="node" presStyleLbl="node1" presStyleIdx="7" presStyleCnt="10">
        <dgm:presLayoutVars>
          <dgm:bulletEnabled val="1"/>
        </dgm:presLayoutVars>
      </dgm:prSet>
      <dgm:spPr/>
    </dgm:pt>
    <dgm:pt modelId="{AFFB2A61-3C9B-4A16-B718-88BB62580A74}" type="pres">
      <dgm:prSet presAssocID="{0B22D653-DF92-4FCE-9B15-27E331165F86}" presName="sibTrans" presStyleCnt="0"/>
      <dgm:spPr/>
    </dgm:pt>
    <dgm:pt modelId="{AF11CE3F-F142-47FA-A65D-35DC6589CC3E}" type="pres">
      <dgm:prSet presAssocID="{3290430D-DE69-4926-99FB-612132CEE90D}" presName="node" presStyleLbl="node1" presStyleIdx="8" presStyleCnt="10">
        <dgm:presLayoutVars>
          <dgm:bulletEnabled val="1"/>
        </dgm:presLayoutVars>
      </dgm:prSet>
      <dgm:spPr/>
    </dgm:pt>
    <dgm:pt modelId="{9015DE79-D24A-4A62-9D97-D5B0D5156249}" type="pres">
      <dgm:prSet presAssocID="{7B9810F9-37BA-4189-877C-0416BE85F242}" presName="sibTrans" presStyleCnt="0"/>
      <dgm:spPr/>
    </dgm:pt>
    <dgm:pt modelId="{ADA38076-7357-4605-9E8C-5C0D3DED00DF}" type="pres">
      <dgm:prSet presAssocID="{98C24E9B-145F-459D-8DF3-F6ACF128CAFA}" presName="node" presStyleLbl="node1" presStyleIdx="9" presStyleCnt="10">
        <dgm:presLayoutVars>
          <dgm:bulletEnabled val="1"/>
        </dgm:presLayoutVars>
      </dgm:prSet>
      <dgm:spPr/>
    </dgm:pt>
  </dgm:ptLst>
  <dgm:cxnLst>
    <dgm:cxn modelId="{B4617A00-8A9A-483C-9E9E-30D42AA7F110}" type="presOf" srcId="{3290430D-DE69-4926-99FB-612132CEE90D}" destId="{AF11CE3F-F142-47FA-A65D-35DC6589CC3E}" srcOrd="0" destOrd="0" presId="urn:microsoft.com/office/officeart/2005/8/layout/default"/>
    <dgm:cxn modelId="{5A663304-2993-494D-9E07-ACF69661B295}" type="presOf" srcId="{7D5A4C11-8ADE-4BF7-9A53-D649E1FFD15C}" destId="{724E9228-CF30-4C05-8CD4-429EBA283233}" srcOrd="0" destOrd="0" presId="urn:microsoft.com/office/officeart/2005/8/layout/default"/>
    <dgm:cxn modelId="{43B66D07-AA84-427C-AEB6-5D1892FF7F35}" srcId="{23A66609-D019-4F66-B6FA-7D53F4B1C8FC}" destId="{98C24E9B-145F-459D-8DF3-F6ACF128CAFA}" srcOrd="9" destOrd="0" parTransId="{4916CEE4-EF9C-452F-9829-F9B92F6440D3}" sibTransId="{7F42B882-1CFC-4E48-9026-0DE45A3CED8A}"/>
    <dgm:cxn modelId="{0644C120-2476-4C0C-A495-009B8DB1D2C5}" srcId="{23A66609-D019-4F66-B6FA-7D53F4B1C8FC}" destId="{EE45EA62-8223-44D9-810B-DE99565F2452}" srcOrd="4" destOrd="0" parTransId="{6DB6E05B-0983-4F50-9A39-9092D3D178B0}" sibTransId="{C50CB1FD-D0CA-44B6-B7C0-680BCA84358B}"/>
    <dgm:cxn modelId="{7F7FA730-2DF6-4A93-BEEF-65B6EBDF0817}" srcId="{23A66609-D019-4F66-B6FA-7D53F4B1C8FC}" destId="{7D5A4C11-8ADE-4BF7-9A53-D649E1FFD15C}" srcOrd="7" destOrd="0" parTransId="{9DEAC255-48E1-4E56-B8C4-AEA40061CB8D}" sibTransId="{0B22D653-DF92-4FCE-9B15-27E331165F86}"/>
    <dgm:cxn modelId="{306FBD3A-F5AF-4B4C-8AB5-7024D5C883FF}" type="presOf" srcId="{EE45EA62-8223-44D9-810B-DE99565F2452}" destId="{1B4EC695-16B5-4664-AC74-39D4430CA4F4}" srcOrd="0" destOrd="0" presId="urn:microsoft.com/office/officeart/2005/8/layout/default"/>
    <dgm:cxn modelId="{B10C4C44-2722-4AE6-A345-AE883194088C}" srcId="{23A66609-D019-4F66-B6FA-7D53F4B1C8FC}" destId="{75D15EC0-B887-47F2-B136-75B9F4AC3186}" srcOrd="0" destOrd="0" parTransId="{439B7190-4567-4BFC-A066-D6E2B5AD3D73}" sibTransId="{ABB83427-8855-4B49-A0CC-9E234A5232D6}"/>
    <dgm:cxn modelId="{C23D916F-41E4-45A3-B676-4443DE6E3CA1}" type="presOf" srcId="{23A66609-D019-4F66-B6FA-7D53F4B1C8FC}" destId="{C872D2E2-C70C-4265-AA0C-26174D6FC776}" srcOrd="0" destOrd="0" presId="urn:microsoft.com/office/officeart/2005/8/layout/default"/>
    <dgm:cxn modelId="{527A0170-5CEC-449A-9906-908ABE786BCF}" srcId="{23A66609-D019-4F66-B6FA-7D53F4B1C8FC}" destId="{27EC5CD6-47E7-4451-ACC1-110EAFD859F5}" srcOrd="3" destOrd="0" parTransId="{08C9E6F7-E50F-4A90-AEF4-D3C3CF73A41E}" sibTransId="{F12A0981-D510-4020-9A5B-8A3D686FD5BE}"/>
    <dgm:cxn modelId="{C2EB0956-961F-4F26-9A33-42BDFED73A41}" srcId="{23A66609-D019-4F66-B6FA-7D53F4B1C8FC}" destId="{3681BC85-9BDC-47DF-AFCD-256D5B4260B5}" srcOrd="6" destOrd="0" parTransId="{1EE072BE-AB70-495C-AB71-1C10D1271E4C}" sibTransId="{C4E0799C-3F8A-47EB-BDAD-8DF8F5440920}"/>
    <dgm:cxn modelId="{88009179-81DD-44D2-9B1F-A5CEBC4582F0}" type="presOf" srcId="{27EC5CD6-47E7-4451-ACC1-110EAFD859F5}" destId="{E1E6D9B4-C31E-4AA6-AFEB-28F49D6686AF}" srcOrd="0" destOrd="0" presId="urn:microsoft.com/office/officeart/2005/8/layout/default"/>
    <dgm:cxn modelId="{92D57E7D-6481-4E02-A16E-637B88338A97}" srcId="{23A66609-D019-4F66-B6FA-7D53F4B1C8FC}" destId="{DC6DB5D5-FADD-4FC5-AC46-9F3F1C49C673}" srcOrd="5" destOrd="0" parTransId="{43B0BEEE-2FB0-41E7-AB37-468DE25FF17D}" sibTransId="{DE4E1B61-1802-446C-9843-64D280CD58F8}"/>
    <dgm:cxn modelId="{9118348F-479B-4963-9D62-C2453301C78A}" type="presOf" srcId="{75D15EC0-B887-47F2-B136-75B9F4AC3186}" destId="{AAF56967-3BB6-439E-9444-A076A3A7AEA5}" srcOrd="0" destOrd="0" presId="urn:microsoft.com/office/officeart/2005/8/layout/default"/>
    <dgm:cxn modelId="{B5C667AC-39C0-47C7-8B78-C306F3627E60}" srcId="{23A66609-D019-4F66-B6FA-7D53F4B1C8FC}" destId="{744D7388-07D2-4DD8-A4B7-EB6BF4F1E3B8}" srcOrd="1" destOrd="0" parTransId="{46E4F0E5-19DE-4FAB-8304-95990A3704AD}" sibTransId="{CC6B4099-37E7-41D8-83CB-7F2EEA6F2DA2}"/>
    <dgm:cxn modelId="{031933B5-6100-4DF0-8DAC-6184CB053EAC}" type="presOf" srcId="{9ED13D06-4E95-474F-A4CF-B23CE92ACA8E}" destId="{72879295-FD29-4CCA-85CF-869D46A8E92A}" srcOrd="0" destOrd="0" presId="urn:microsoft.com/office/officeart/2005/8/layout/default"/>
    <dgm:cxn modelId="{C051DCE4-5673-4F74-AD4F-6B486F77F830}" type="presOf" srcId="{3681BC85-9BDC-47DF-AFCD-256D5B4260B5}" destId="{9C2F46FB-5626-4549-97BD-F82B7FDBE824}" srcOrd="0" destOrd="0" presId="urn:microsoft.com/office/officeart/2005/8/layout/default"/>
    <dgm:cxn modelId="{20E7BFE5-BCFD-448A-9F5A-37816A6C6554}" type="presOf" srcId="{744D7388-07D2-4DD8-A4B7-EB6BF4F1E3B8}" destId="{35D8E2CD-82F1-43B0-8104-8521AFEFD28C}" srcOrd="0" destOrd="0" presId="urn:microsoft.com/office/officeart/2005/8/layout/default"/>
    <dgm:cxn modelId="{C0495BE9-37E3-4111-AA7C-2CF41290A018}" srcId="{23A66609-D019-4F66-B6FA-7D53F4B1C8FC}" destId="{3290430D-DE69-4926-99FB-612132CEE90D}" srcOrd="8" destOrd="0" parTransId="{6AA23C74-55D5-4E8B-ACB2-06D41784DA62}" sibTransId="{7B9810F9-37BA-4189-877C-0416BE85F242}"/>
    <dgm:cxn modelId="{A646CEEE-E802-495D-B5AD-884C29322507}" type="presOf" srcId="{DC6DB5D5-FADD-4FC5-AC46-9F3F1C49C673}" destId="{1AC3619C-F952-495C-8921-3E416216E061}" srcOrd="0" destOrd="0" presId="urn:microsoft.com/office/officeart/2005/8/layout/default"/>
    <dgm:cxn modelId="{023E0FF1-FC13-44B8-A046-787E999CEDB6}" type="presOf" srcId="{98C24E9B-145F-459D-8DF3-F6ACF128CAFA}" destId="{ADA38076-7357-4605-9E8C-5C0D3DED00DF}" srcOrd="0" destOrd="0" presId="urn:microsoft.com/office/officeart/2005/8/layout/default"/>
    <dgm:cxn modelId="{EF8EEEF7-6054-4D56-B4EC-3AF1A6165D54}" srcId="{23A66609-D019-4F66-B6FA-7D53F4B1C8FC}" destId="{9ED13D06-4E95-474F-A4CF-B23CE92ACA8E}" srcOrd="2" destOrd="0" parTransId="{2CAAB431-7492-4F62-96A1-6DAAA6E6AE82}" sibTransId="{FFACF06C-B103-4E9C-990D-BBA339F66926}"/>
    <dgm:cxn modelId="{C94BC998-8F57-4E66-9234-12C737FC61FD}" type="presParOf" srcId="{C872D2E2-C70C-4265-AA0C-26174D6FC776}" destId="{AAF56967-3BB6-439E-9444-A076A3A7AEA5}" srcOrd="0" destOrd="0" presId="urn:microsoft.com/office/officeart/2005/8/layout/default"/>
    <dgm:cxn modelId="{95007231-0CF1-4C64-8958-2D48E19F74AC}" type="presParOf" srcId="{C872D2E2-C70C-4265-AA0C-26174D6FC776}" destId="{D441747F-07B0-44A2-B29C-8DFF5B465862}" srcOrd="1" destOrd="0" presId="urn:microsoft.com/office/officeart/2005/8/layout/default"/>
    <dgm:cxn modelId="{03A0A554-5228-4555-9B63-BEF44FD8497C}" type="presParOf" srcId="{C872D2E2-C70C-4265-AA0C-26174D6FC776}" destId="{35D8E2CD-82F1-43B0-8104-8521AFEFD28C}" srcOrd="2" destOrd="0" presId="urn:microsoft.com/office/officeart/2005/8/layout/default"/>
    <dgm:cxn modelId="{8A1F3FF2-056A-47D2-A14C-0F22CDF544E7}" type="presParOf" srcId="{C872D2E2-C70C-4265-AA0C-26174D6FC776}" destId="{99E6CF16-45DB-42F4-B6EF-CCD490254880}" srcOrd="3" destOrd="0" presId="urn:microsoft.com/office/officeart/2005/8/layout/default"/>
    <dgm:cxn modelId="{A0F1EA8C-D376-44B7-871C-E8B9493CF62D}" type="presParOf" srcId="{C872D2E2-C70C-4265-AA0C-26174D6FC776}" destId="{72879295-FD29-4CCA-85CF-869D46A8E92A}" srcOrd="4" destOrd="0" presId="urn:microsoft.com/office/officeart/2005/8/layout/default"/>
    <dgm:cxn modelId="{EA43E012-C701-4D5F-932B-1FF9E3426BA4}" type="presParOf" srcId="{C872D2E2-C70C-4265-AA0C-26174D6FC776}" destId="{F0A8EAA5-D795-484E-ACD0-05FB1ACC0D4A}" srcOrd="5" destOrd="0" presId="urn:microsoft.com/office/officeart/2005/8/layout/default"/>
    <dgm:cxn modelId="{C082FBB5-2E66-4460-BE56-7D1446A8573C}" type="presParOf" srcId="{C872D2E2-C70C-4265-AA0C-26174D6FC776}" destId="{E1E6D9B4-C31E-4AA6-AFEB-28F49D6686AF}" srcOrd="6" destOrd="0" presId="urn:microsoft.com/office/officeart/2005/8/layout/default"/>
    <dgm:cxn modelId="{FD5194A7-07A9-4EB0-900F-EB700807F691}" type="presParOf" srcId="{C872D2E2-C70C-4265-AA0C-26174D6FC776}" destId="{E99E0E12-C0F6-49B7-8FAB-B2AD25D087E2}" srcOrd="7" destOrd="0" presId="urn:microsoft.com/office/officeart/2005/8/layout/default"/>
    <dgm:cxn modelId="{89B4E200-FEE2-4B27-B9D7-907744F16391}" type="presParOf" srcId="{C872D2E2-C70C-4265-AA0C-26174D6FC776}" destId="{1B4EC695-16B5-4664-AC74-39D4430CA4F4}" srcOrd="8" destOrd="0" presId="urn:microsoft.com/office/officeart/2005/8/layout/default"/>
    <dgm:cxn modelId="{9D5C5742-0916-41D6-B8C6-663535663EC3}" type="presParOf" srcId="{C872D2E2-C70C-4265-AA0C-26174D6FC776}" destId="{E8AC049E-2066-4F42-8887-0D6D08FA9D90}" srcOrd="9" destOrd="0" presId="urn:microsoft.com/office/officeart/2005/8/layout/default"/>
    <dgm:cxn modelId="{2897A352-D4C2-4DDF-A507-322515A95A3B}" type="presParOf" srcId="{C872D2E2-C70C-4265-AA0C-26174D6FC776}" destId="{1AC3619C-F952-495C-8921-3E416216E061}" srcOrd="10" destOrd="0" presId="urn:microsoft.com/office/officeart/2005/8/layout/default"/>
    <dgm:cxn modelId="{E4504CD7-1D3B-4793-B88F-78D641E453DE}" type="presParOf" srcId="{C872D2E2-C70C-4265-AA0C-26174D6FC776}" destId="{7537FA50-DAA9-49A1-9FC1-98C699571CD8}" srcOrd="11" destOrd="0" presId="urn:microsoft.com/office/officeart/2005/8/layout/default"/>
    <dgm:cxn modelId="{7D5FCEA0-30CF-4055-8067-3A868CC24EEB}" type="presParOf" srcId="{C872D2E2-C70C-4265-AA0C-26174D6FC776}" destId="{9C2F46FB-5626-4549-97BD-F82B7FDBE824}" srcOrd="12" destOrd="0" presId="urn:microsoft.com/office/officeart/2005/8/layout/default"/>
    <dgm:cxn modelId="{E238ADE9-E152-4AC1-92F5-D189EBD1AE3F}" type="presParOf" srcId="{C872D2E2-C70C-4265-AA0C-26174D6FC776}" destId="{6786EAFE-E55F-4FEE-B5EF-6145C7E75EAA}" srcOrd="13" destOrd="0" presId="urn:microsoft.com/office/officeart/2005/8/layout/default"/>
    <dgm:cxn modelId="{A302F42F-BE5E-4157-ACB4-45054E4A3E01}" type="presParOf" srcId="{C872D2E2-C70C-4265-AA0C-26174D6FC776}" destId="{724E9228-CF30-4C05-8CD4-429EBA283233}" srcOrd="14" destOrd="0" presId="urn:microsoft.com/office/officeart/2005/8/layout/default"/>
    <dgm:cxn modelId="{36D3738E-AD32-40AB-A7C2-FFEBE332069D}" type="presParOf" srcId="{C872D2E2-C70C-4265-AA0C-26174D6FC776}" destId="{AFFB2A61-3C9B-4A16-B718-88BB62580A74}" srcOrd="15" destOrd="0" presId="urn:microsoft.com/office/officeart/2005/8/layout/default"/>
    <dgm:cxn modelId="{9CCEB75A-1787-461F-B8CE-2BC315275C20}" type="presParOf" srcId="{C872D2E2-C70C-4265-AA0C-26174D6FC776}" destId="{AF11CE3F-F142-47FA-A65D-35DC6589CC3E}" srcOrd="16" destOrd="0" presId="urn:microsoft.com/office/officeart/2005/8/layout/default"/>
    <dgm:cxn modelId="{66A75FE5-D2BB-488B-BFB1-F720367B8B20}" type="presParOf" srcId="{C872D2E2-C70C-4265-AA0C-26174D6FC776}" destId="{9015DE79-D24A-4A62-9D97-D5B0D5156249}" srcOrd="17" destOrd="0" presId="urn:microsoft.com/office/officeart/2005/8/layout/default"/>
    <dgm:cxn modelId="{E8013947-E4AC-42A5-9265-88B9944BB024}" type="presParOf" srcId="{C872D2E2-C70C-4265-AA0C-26174D6FC776}" destId="{ADA38076-7357-4605-9E8C-5C0D3DED00DF}"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77399-A9E1-46AC-80DB-6F8352BFC465}">
      <dsp:nvSpPr>
        <dsp:cNvPr id="0" name=""/>
        <dsp:cNvSpPr/>
      </dsp:nvSpPr>
      <dsp:spPr>
        <a:xfrm>
          <a:off x="2034050" y="0"/>
          <a:ext cx="2034050" cy="1777579"/>
        </a:xfrm>
        <a:prstGeom prst="trapezoid">
          <a:avLst>
            <a:gd name="adj" fmla="val 57214"/>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s-ES" sz="2900" kern="1200"/>
            <a:t>Regulaciones </a:t>
          </a:r>
          <a:endParaRPr lang="es-CO" sz="2900" kern="1200"/>
        </a:p>
      </dsp:txBody>
      <dsp:txXfrm>
        <a:off x="2034050" y="0"/>
        <a:ext cx="2034050" cy="1777579"/>
      </dsp:txXfrm>
    </dsp:sp>
    <dsp:sp modelId="{09590D18-76D3-42B7-9C98-215BE8F9F304}">
      <dsp:nvSpPr>
        <dsp:cNvPr id="0" name=""/>
        <dsp:cNvSpPr/>
      </dsp:nvSpPr>
      <dsp:spPr>
        <a:xfrm>
          <a:off x="1017025" y="1777579"/>
          <a:ext cx="4068101" cy="1777579"/>
        </a:xfrm>
        <a:prstGeom prst="trapezoid">
          <a:avLst>
            <a:gd name="adj" fmla="val 57214"/>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s-ES" sz="2900" kern="1200"/>
            <a:t>Normatividad</a:t>
          </a:r>
          <a:endParaRPr lang="es-CO" sz="2900" kern="1200"/>
        </a:p>
      </dsp:txBody>
      <dsp:txXfrm>
        <a:off x="1728943" y="1777579"/>
        <a:ext cx="2644265" cy="1777579"/>
      </dsp:txXfrm>
    </dsp:sp>
    <dsp:sp modelId="{70E7747F-B3D1-4773-AE53-CA5F8E76EF4B}">
      <dsp:nvSpPr>
        <dsp:cNvPr id="0" name=""/>
        <dsp:cNvSpPr/>
      </dsp:nvSpPr>
      <dsp:spPr>
        <a:xfrm>
          <a:off x="0" y="3555158"/>
          <a:ext cx="6102151" cy="1777579"/>
        </a:xfrm>
        <a:prstGeom prst="trapezoid">
          <a:avLst>
            <a:gd name="adj" fmla="val 57214"/>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s-ES" sz="2900" kern="1200"/>
            <a:t>Políticas y Lineamientos </a:t>
          </a:r>
          <a:endParaRPr lang="es-CO" sz="2900" kern="1200"/>
        </a:p>
      </dsp:txBody>
      <dsp:txXfrm>
        <a:off x="1067876" y="3555158"/>
        <a:ext cx="3966398" cy="1777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56967-3BB6-439E-9444-A076A3A7AEA5}">
      <dsp:nvSpPr>
        <dsp:cNvPr id="0" name=""/>
        <dsp:cNvSpPr/>
      </dsp:nvSpPr>
      <dsp:spPr>
        <a:xfrm>
          <a:off x="334689" y="868"/>
          <a:ext cx="2665669" cy="159940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Cumplir con las políticas y procedimientos establecidas en este documento y el manual de políticas de seguridad</a:t>
          </a:r>
          <a:endParaRPr lang="es-CO" sz="1300" kern="1200"/>
        </a:p>
      </dsp:txBody>
      <dsp:txXfrm>
        <a:off x="334689" y="868"/>
        <a:ext cx="2665669" cy="1599401"/>
      </dsp:txXfrm>
    </dsp:sp>
    <dsp:sp modelId="{35D8E2CD-82F1-43B0-8104-8521AFEFD28C}">
      <dsp:nvSpPr>
        <dsp:cNvPr id="0" name=""/>
        <dsp:cNvSpPr/>
      </dsp:nvSpPr>
      <dsp:spPr>
        <a:xfrm>
          <a:off x="3266926" y="868"/>
          <a:ext cx="2665669" cy="1599401"/>
        </a:xfrm>
        <a:prstGeom prst="rect">
          <a:avLst/>
        </a:prstGeom>
        <a:gradFill rotWithShape="0">
          <a:gsLst>
            <a:gs pos="0">
              <a:schemeClr val="accent5">
                <a:hueOff val="-750949"/>
                <a:satOff val="-1935"/>
                <a:lumOff val="-1307"/>
                <a:alphaOff val="0"/>
                <a:lumMod val="110000"/>
                <a:satMod val="105000"/>
                <a:tint val="67000"/>
              </a:schemeClr>
            </a:gs>
            <a:gs pos="50000">
              <a:schemeClr val="accent5">
                <a:hueOff val="-750949"/>
                <a:satOff val="-1935"/>
                <a:lumOff val="-1307"/>
                <a:alphaOff val="0"/>
                <a:lumMod val="105000"/>
                <a:satMod val="103000"/>
                <a:tint val="73000"/>
              </a:schemeClr>
            </a:gs>
            <a:gs pos="100000">
              <a:schemeClr val="accent5">
                <a:hueOff val="-750949"/>
                <a:satOff val="-1935"/>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Cumplir con las leyes y normativas en materia de seguridad y privacidad de datos personales</a:t>
          </a:r>
          <a:endParaRPr lang="es-CO" sz="1300" kern="1200"/>
        </a:p>
      </dsp:txBody>
      <dsp:txXfrm>
        <a:off x="3266926" y="868"/>
        <a:ext cx="2665669" cy="1599401"/>
      </dsp:txXfrm>
    </dsp:sp>
    <dsp:sp modelId="{72879295-FD29-4CCA-85CF-869D46A8E92A}">
      <dsp:nvSpPr>
        <dsp:cNvPr id="0" name=""/>
        <dsp:cNvSpPr/>
      </dsp:nvSpPr>
      <dsp:spPr>
        <a:xfrm>
          <a:off x="6199163" y="868"/>
          <a:ext cx="2665669" cy="1599401"/>
        </a:xfrm>
        <a:prstGeom prst="rect">
          <a:avLst/>
        </a:prstGeom>
        <a:gradFill rotWithShape="0">
          <a:gsLst>
            <a:gs pos="0">
              <a:schemeClr val="accent5">
                <a:hueOff val="-1501898"/>
                <a:satOff val="-3871"/>
                <a:lumOff val="-2614"/>
                <a:alphaOff val="0"/>
                <a:lumMod val="110000"/>
                <a:satMod val="105000"/>
                <a:tint val="67000"/>
              </a:schemeClr>
            </a:gs>
            <a:gs pos="50000">
              <a:schemeClr val="accent5">
                <a:hueOff val="-1501898"/>
                <a:satOff val="-3871"/>
                <a:lumOff val="-2614"/>
                <a:alphaOff val="0"/>
                <a:lumMod val="105000"/>
                <a:satMod val="103000"/>
                <a:tint val="73000"/>
              </a:schemeClr>
            </a:gs>
            <a:gs pos="100000">
              <a:schemeClr val="accent5">
                <a:hueOff val="-1501898"/>
                <a:satOff val="-3871"/>
                <a:lumOff val="-26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Quien acceda a información de propiedad o tratada por Entelgy y en particular la de sus clientes, será consciente de sus responsabilidades en el mantenimiento de un nivel apropiado de seguridad de la información</a:t>
          </a:r>
          <a:endParaRPr lang="es-CO" sz="1300" kern="1200"/>
        </a:p>
      </dsp:txBody>
      <dsp:txXfrm>
        <a:off x="6199163" y="868"/>
        <a:ext cx="2665669" cy="1599401"/>
      </dsp:txXfrm>
    </dsp:sp>
    <dsp:sp modelId="{E1E6D9B4-C31E-4AA6-AFEB-28F49D6686AF}">
      <dsp:nvSpPr>
        <dsp:cNvPr id="0" name=""/>
        <dsp:cNvSpPr/>
      </dsp:nvSpPr>
      <dsp:spPr>
        <a:xfrm>
          <a:off x="9131400" y="868"/>
          <a:ext cx="2665669" cy="1599401"/>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Cada colaborador es personalmente responsable de garantizar que no se produce ninguna violación de la seguridad de la información como resultado de sus acciones</a:t>
          </a:r>
          <a:endParaRPr lang="es-CO" sz="1300" kern="1200"/>
        </a:p>
      </dsp:txBody>
      <dsp:txXfrm>
        <a:off x="9131400" y="868"/>
        <a:ext cx="2665669" cy="1599401"/>
      </dsp:txXfrm>
    </dsp:sp>
    <dsp:sp modelId="{1B4EC695-16B5-4664-AC74-39D4430CA4F4}">
      <dsp:nvSpPr>
        <dsp:cNvPr id="0" name=""/>
        <dsp:cNvSpPr/>
      </dsp:nvSpPr>
      <dsp:spPr>
        <a:xfrm>
          <a:off x="334689" y="1866837"/>
          <a:ext cx="2665669" cy="1599401"/>
        </a:xfrm>
        <a:prstGeom prst="rect">
          <a:avLst/>
        </a:prstGeom>
        <a:gradFill rotWithShape="0">
          <a:gsLst>
            <a:gs pos="0">
              <a:schemeClr val="accent5">
                <a:hueOff val="-3003797"/>
                <a:satOff val="-7742"/>
                <a:lumOff val="-5229"/>
                <a:alphaOff val="0"/>
                <a:lumMod val="110000"/>
                <a:satMod val="105000"/>
                <a:tint val="67000"/>
              </a:schemeClr>
            </a:gs>
            <a:gs pos="50000">
              <a:schemeClr val="accent5">
                <a:hueOff val="-3003797"/>
                <a:satOff val="-7742"/>
                <a:lumOff val="-5229"/>
                <a:alphaOff val="0"/>
                <a:lumMod val="105000"/>
                <a:satMod val="103000"/>
                <a:tint val="73000"/>
              </a:schemeClr>
            </a:gs>
            <a:gs pos="100000">
              <a:schemeClr val="accent5">
                <a:hueOff val="-3003797"/>
                <a:satOff val="-7742"/>
                <a:lumOff val="-52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Los Profesionales o Colaboradores que trabajan desde ubicaciones externas deben cumplir con las directivas respecto a la seguridad en el acceso remoto.</a:t>
          </a:r>
          <a:endParaRPr lang="es-CO" sz="1300" kern="1200"/>
        </a:p>
      </dsp:txBody>
      <dsp:txXfrm>
        <a:off x="334689" y="1866837"/>
        <a:ext cx="2665669" cy="1599401"/>
      </dsp:txXfrm>
    </dsp:sp>
    <dsp:sp modelId="{1AC3619C-F952-495C-8921-3E416216E061}">
      <dsp:nvSpPr>
        <dsp:cNvPr id="0" name=""/>
        <dsp:cNvSpPr/>
      </dsp:nvSpPr>
      <dsp:spPr>
        <a:xfrm>
          <a:off x="3266926" y="1866837"/>
          <a:ext cx="2665669" cy="1599401"/>
        </a:xfrm>
        <a:prstGeom prst="rect">
          <a:avLst/>
        </a:prstGeom>
        <a:gradFill rotWithShape="0">
          <a:gsLst>
            <a:gs pos="0">
              <a:schemeClr val="accent5">
                <a:hueOff val="-3754746"/>
                <a:satOff val="-9677"/>
                <a:lumOff val="-6536"/>
                <a:alphaOff val="0"/>
                <a:lumMod val="110000"/>
                <a:satMod val="105000"/>
                <a:tint val="67000"/>
              </a:schemeClr>
            </a:gs>
            <a:gs pos="50000">
              <a:schemeClr val="accent5">
                <a:hueOff val="-3754746"/>
                <a:satOff val="-9677"/>
                <a:lumOff val="-6536"/>
                <a:alphaOff val="0"/>
                <a:lumMod val="105000"/>
                <a:satMod val="103000"/>
                <a:tint val="73000"/>
              </a:schemeClr>
            </a:gs>
            <a:gs pos="100000">
              <a:schemeClr val="accent5">
                <a:hueOff val="-3754746"/>
                <a:satOff val="-9677"/>
                <a:lumOff val="-65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Los Profesionales o Colaboradores deben informar al responsable de Seguridad de cualquier sospecha de incumplimiento o riesgo en materia de seguridad, tanto por acciones propias como por acciones de terceros.</a:t>
          </a:r>
          <a:endParaRPr lang="es-CO" sz="1300" kern="1200"/>
        </a:p>
      </dsp:txBody>
      <dsp:txXfrm>
        <a:off x="3266926" y="1866837"/>
        <a:ext cx="2665669" cy="1599401"/>
      </dsp:txXfrm>
    </dsp:sp>
    <dsp:sp modelId="{9C2F46FB-5626-4549-97BD-F82B7FDBE824}">
      <dsp:nvSpPr>
        <dsp:cNvPr id="0" name=""/>
        <dsp:cNvSpPr/>
      </dsp:nvSpPr>
      <dsp:spPr>
        <a:xfrm>
          <a:off x="6199163" y="1866837"/>
          <a:ext cx="2665669" cy="1599401"/>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Los Profesionales o Colaboradores deberán participar activamente en los programas de formación y conciencia en seguridad</a:t>
          </a:r>
          <a:endParaRPr lang="es-CO" sz="1300" kern="1200"/>
        </a:p>
      </dsp:txBody>
      <dsp:txXfrm>
        <a:off x="6199163" y="1866837"/>
        <a:ext cx="2665669" cy="1599401"/>
      </dsp:txXfrm>
    </dsp:sp>
    <dsp:sp modelId="{724E9228-CF30-4C05-8CD4-429EBA283233}">
      <dsp:nvSpPr>
        <dsp:cNvPr id="0" name=""/>
        <dsp:cNvSpPr/>
      </dsp:nvSpPr>
      <dsp:spPr>
        <a:xfrm>
          <a:off x="9131400" y="1866837"/>
          <a:ext cx="2665669" cy="1599401"/>
        </a:xfrm>
        <a:prstGeom prst="rect">
          <a:avLst/>
        </a:prstGeom>
        <a:gradFill rotWithShape="0">
          <a:gsLst>
            <a:gs pos="0">
              <a:schemeClr val="accent5">
                <a:hueOff val="-5256644"/>
                <a:satOff val="-13548"/>
                <a:lumOff val="-9151"/>
                <a:alphaOff val="0"/>
                <a:lumMod val="110000"/>
                <a:satMod val="105000"/>
                <a:tint val="67000"/>
              </a:schemeClr>
            </a:gs>
            <a:gs pos="50000">
              <a:schemeClr val="accent5">
                <a:hueOff val="-5256644"/>
                <a:satOff val="-13548"/>
                <a:lumOff val="-9151"/>
                <a:alphaOff val="0"/>
                <a:lumMod val="105000"/>
                <a:satMod val="103000"/>
                <a:tint val="73000"/>
              </a:schemeClr>
            </a:gs>
            <a:gs pos="100000">
              <a:schemeClr val="accent5">
                <a:hueOff val="-5256644"/>
                <a:satOff val="-13548"/>
                <a:lumOff val="-91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El incumplimiento de estas normas puede derivar en acciones disciplinarias y/o procedimientos legales emprendidos contra el infractor. Los contratos con proveedores también requerirán que los contratistas y otras terceras partes cumplan con las disposiciones de la presente Directiva</a:t>
          </a:r>
          <a:endParaRPr lang="es-CO" sz="1300" kern="1200"/>
        </a:p>
      </dsp:txBody>
      <dsp:txXfrm>
        <a:off x="9131400" y="1866837"/>
        <a:ext cx="2665669" cy="1599401"/>
      </dsp:txXfrm>
    </dsp:sp>
    <dsp:sp modelId="{AF11CE3F-F142-47FA-A65D-35DC6589CC3E}">
      <dsp:nvSpPr>
        <dsp:cNvPr id="0" name=""/>
        <dsp:cNvSpPr/>
      </dsp:nvSpPr>
      <dsp:spPr>
        <a:xfrm>
          <a:off x="3266926" y="3732805"/>
          <a:ext cx="2665669" cy="1599401"/>
        </a:xfrm>
        <a:prstGeom prst="rect">
          <a:avLst/>
        </a:prstGeom>
        <a:gradFill rotWithShape="0">
          <a:gsLst>
            <a:gs pos="0">
              <a:schemeClr val="accent5">
                <a:hueOff val="-6007594"/>
                <a:satOff val="-15484"/>
                <a:lumOff val="-10458"/>
                <a:alphaOff val="0"/>
                <a:lumMod val="110000"/>
                <a:satMod val="105000"/>
                <a:tint val="67000"/>
              </a:schemeClr>
            </a:gs>
            <a:gs pos="50000">
              <a:schemeClr val="accent5">
                <a:hueOff val="-6007594"/>
                <a:satOff val="-15484"/>
                <a:lumOff val="-10458"/>
                <a:alphaOff val="0"/>
                <a:lumMod val="105000"/>
                <a:satMod val="103000"/>
                <a:tint val="73000"/>
              </a:schemeClr>
            </a:gs>
            <a:gs pos="100000">
              <a:schemeClr val="accent5">
                <a:hueOff val="-6007594"/>
                <a:satOff val="-15484"/>
                <a:lumOff val="-104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Los Profesionales o Colaboradores deben cumplir las políticas de continuidad de negocio, así como participar activamente en los planes de recuperación de acuerdo con su rol.</a:t>
          </a:r>
          <a:endParaRPr lang="es-CO" sz="1300" kern="1200"/>
        </a:p>
      </dsp:txBody>
      <dsp:txXfrm>
        <a:off x="3266926" y="3732805"/>
        <a:ext cx="2665669" cy="1599401"/>
      </dsp:txXfrm>
    </dsp:sp>
    <dsp:sp modelId="{ADA38076-7357-4605-9E8C-5C0D3DED00DF}">
      <dsp:nvSpPr>
        <dsp:cNvPr id="0" name=""/>
        <dsp:cNvSpPr/>
      </dsp:nvSpPr>
      <dsp:spPr>
        <a:xfrm>
          <a:off x="6199163" y="3732805"/>
          <a:ext cx="2665669" cy="1599401"/>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Los Profesionales o Colaboradores deben acceder apropiadamente a la información acorde a los privilegios otorgados por la organización</a:t>
          </a:r>
          <a:endParaRPr lang="es-CO" sz="1300" kern="1200"/>
        </a:p>
      </dsp:txBody>
      <dsp:txXfrm>
        <a:off x="6199163" y="3732805"/>
        <a:ext cx="2665669" cy="15994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75591-12BC-4967-8740-C1897812FDF0}" type="datetimeFigureOut">
              <a:rPr lang="es-CO" smtClean="0"/>
              <a:t>16/04/2025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6C748-39D3-418D-9A28-F163FDB2EF79}" type="slidenum">
              <a:rPr lang="es-CO" smtClean="0"/>
              <a:t>‹#›</a:t>
            </a:fld>
            <a:endParaRPr lang="es-CO"/>
          </a:p>
        </p:txBody>
      </p:sp>
    </p:spTree>
    <p:extLst>
      <p:ext uri="{BB962C8B-B14F-4D97-AF65-F5344CB8AC3E}">
        <p14:creationId xmlns:p14="http://schemas.microsoft.com/office/powerpoint/2010/main" val="365557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442274fde8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442274fde8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442274fde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442274fde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442274fde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442274fde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42274fde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442274fde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0077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96196-BA82-8A47-F308-09AEF7E7AF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C67D295-932E-4FD3-E09F-9D443EE22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94A75D3-1AE9-94F6-2519-BBE16861C603}"/>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5" name="Marcador de pie de página 4">
            <a:extLst>
              <a:ext uri="{FF2B5EF4-FFF2-40B4-BE49-F238E27FC236}">
                <a16:creationId xmlns:a16="http://schemas.microsoft.com/office/drawing/2014/main" id="{C5E14D43-C44C-8DC6-9485-C4E98681809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DD76B4D-B208-9988-3620-59755DFEA9E2}"/>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62096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E830F-BA2D-AFD3-8743-B149CE81A14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8C7BB0B-E89F-FE22-BE3A-CA0023ADD7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D61712A-A4DD-FD51-1C60-E1C9B33F6B1F}"/>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5" name="Marcador de pie de página 4">
            <a:extLst>
              <a:ext uri="{FF2B5EF4-FFF2-40B4-BE49-F238E27FC236}">
                <a16:creationId xmlns:a16="http://schemas.microsoft.com/office/drawing/2014/main" id="{E1119B94-C19B-8D61-2B39-AAD1AC8E227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7316F02-FC90-2AFC-5AC4-1E90F92D4A27}"/>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415416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85718B-2840-74FA-BD31-75FA6DDB1B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B865C9-4649-CCB4-FF51-B0834AF9F1E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1FD197E-F6FC-C897-9213-34258D025B4F}"/>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5" name="Marcador de pie de página 4">
            <a:extLst>
              <a:ext uri="{FF2B5EF4-FFF2-40B4-BE49-F238E27FC236}">
                <a16:creationId xmlns:a16="http://schemas.microsoft.com/office/drawing/2014/main" id="{339D6E7B-5B36-5262-A260-DAACFDF7CC8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C30B55-545B-5FC2-79D1-06394221B69E}"/>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278865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interior consultingtech " type="picTx">
  <p:cSld name="Diapositiva interior consultingtech ">
    <p:spTree>
      <p:nvGrpSpPr>
        <p:cNvPr id="1" name="Shape 416"/>
        <p:cNvGrpSpPr/>
        <p:nvPr/>
      </p:nvGrpSpPr>
      <p:grpSpPr>
        <a:xfrm>
          <a:off x="0" y="0"/>
          <a:ext cx="0" cy="0"/>
          <a:chOff x="0" y="0"/>
          <a:chExt cx="0" cy="0"/>
        </a:xfrm>
      </p:grpSpPr>
      <p:pic>
        <p:nvPicPr>
          <p:cNvPr id="417" name="Google Shape;417;p38" descr="pasted-image.pdf"/>
          <p:cNvPicPr preferRelativeResize="0"/>
          <p:nvPr/>
        </p:nvPicPr>
        <p:blipFill rotWithShape="1">
          <a:blip r:embed="rId2">
            <a:alphaModFix/>
          </a:blip>
          <a:srcRect/>
          <a:stretch/>
        </p:blipFill>
        <p:spPr>
          <a:xfrm>
            <a:off x="11093433" y="169997"/>
            <a:ext cx="836371" cy="236401"/>
          </a:xfrm>
          <a:prstGeom prst="rect">
            <a:avLst/>
          </a:prstGeom>
          <a:noFill/>
          <a:ln>
            <a:noFill/>
          </a:ln>
        </p:spPr>
      </p:pic>
      <p:sp>
        <p:nvSpPr>
          <p:cNvPr id="418" name="Google Shape;418;p38"/>
          <p:cNvSpPr txBox="1">
            <a:spLocks noGrp="1"/>
          </p:cNvSpPr>
          <p:nvPr>
            <p:ph type="body" idx="1"/>
          </p:nvPr>
        </p:nvSpPr>
        <p:spPr>
          <a:xfrm>
            <a:off x="500075" y="3124750"/>
            <a:ext cx="4151400" cy="22347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1pPr>
            <a:lvl2pPr marL="914400" lvl="1"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2pPr>
            <a:lvl3pPr marL="1371600" lvl="2"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3pPr>
            <a:lvl4pPr marL="1828800" lvl="3"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4pPr>
            <a:lvl5pPr marL="2286000" lvl="4"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5pPr>
            <a:lvl6pPr marL="2743200" lvl="5"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6pPr>
            <a:lvl7pPr marL="3200400" lvl="6"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7pPr>
            <a:lvl8pPr marL="3657600" lvl="7"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8pPr>
            <a:lvl9pPr marL="4114800" lvl="8"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9pPr>
          </a:lstStyle>
          <a:p>
            <a:endParaRPr/>
          </a:p>
        </p:txBody>
      </p:sp>
      <p:sp>
        <p:nvSpPr>
          <p:cNvPr id="419" name="Google Shape;419;p38"/>
          <p:cNvSpPr txBox="1">
            <a:spLocks noGrp="1"/>
          </p:cNvSpPr>
          <p:nvPr>
            <p:ph type="title"/>
          </p:nvPr>
        </p:nvSpPr>
        <p:spPr>
          <a:xfrm>
            <a:off x="499200" y="1381350"/>
            <a:ext cx="3438600" cy="1817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400" b="1">
                <a:solidFill>
                  <a:srgbClr val="041B2C"/>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420" name="Google Shape;420;p38" descr="pasted-image.pdf"/>
          <p:cNvPicPr preferRelativeResize="0"/>
          <p:nvPr/>
        </p:nvPicPr>
        <p:blipFill rotWithShape="1">
          <a:blip r:embed="rId3">
            <a:alphaModFix/>
          </a:blip>
          <a:srcRect/>
          <a:stretch/>
        </p:blipFill>
        <p:spPr>
          <a:xfrm>
            <a:off x="0" y="6498980"/>
            <a:ext cx="1076073" cy="359020"/>
          </a:xfrm>
          <a:prstGeom prst="rect">
            <a:avLst/>
          </a:prstGeom>
          <a:noFill/>
          <a:ln>
            <a:noFill/>
          </a:ln>
        </p:spPr>
      </p:pic>
      <p:pic>
        <p:nvPicPr>
          <p:cNvPr id="421" name="Google Shape;421;p38" descr="pasted-image.pdf"/>
          <p:cNvPicPr preferRelativeResize="0"/>
          <p:nvPr/>
        </p:nvPicPr>
        <p:blipFill rotWithShape="1">
          <a:blip r:embed="rId4">
            <a:alphaModFix/>
          </a:blip>
          <a:srcRect l="76569" b="49448"/>
          <a:stretch/>
        </p:blipFill>
        <p:spPr>
          <a:xfrm>
            <a:off x="11903410" y="3594099"/>
            <a:ext cx="288589" cy="332009"/>
          </a:xfrm>
          <a:prstGeom prst="rect">
            <a:avLst/>
          </a:prstGeom>
          <a:noFill/>
          <a:ln>
            <a:noFill/>
          </a:ln>
        </p:spPr>
      </p:pic>
      <p:sp>
        <p:nvSpPr>
          <p:cNvPr id="422" name="Google Shape;422;p38"/>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lvl1pPr lvl="0" rtl="0">
              <a:buNone/>
              <a:defRPr sz="1000">
                <a:solidFill>
                  <a:srgbClr val="888888"/>
                </a:solidFill>
                <a:latin typeface="Georgia"/>
                <a:ea typeface="Georgia"/>
                <a:cs typeface="Georgia"/>
                <a:sym typeface="Georgia"/>
              </a:defRPr>
            </a:lvl1pPr>
            <a:lvl2pPr lvl="1" rtl="0">
              <a:buNone/>
              <a:defRPr sz="1000">
                <a:solidFill>
                  <a:srgbClr val="888888"/>
                </a:solidFill>
                <a:latin typeface="Georgia"/>
                <a:ea typeface="Georgia"/>
                <a:cs typeface="Georgia"/>
                <a:sym typeface="Georgia"/>
              </a:defRPr>
            </a:lvl2pPr>
            <a:lvl3pPr lvl="2" rtl="0">
              <a:buNone/>
              <a:defRPr sz="1000">
                <a:solidFill>
                  <a:srgbClr val="888888"/>
                </a:solidFill>
                <a:latin typeface="Georgia"/>
                <a:ea typeface="Georgia"/>
                <a:cs typeface="Georgia"/>
                <a:sym typeface="Georgia"/>
              </a:defRPr>
            </a:lvl3pPr>
            <a:lvl4pPr lvl="3" rtl="0">
              <a:buNone/>
              <a:defRPr sz="1000">
                <a:solidFill>
                  <a:srgbClr val="888888"/>
                </a:solidFill>
                <a:latin typeface="Georgia"/>
                <a:ea typeface="Georgia"/>
                <a:cs typeface="Georgia"/>
                <a:sym typeface="Georgia"/>
              </a:defRPr>
            </a:lvl4pPr>
            <a:lvl5pPr lvl="4" rtl="0">
              <a:buNone/>
              <a:defRPr sz="1000">
                <a:solidFill>
                  <a:srgbClr val="888888"/>
                </a:solidFill>
                <a:latin typeface="Georgia"/>
                <a:ea typeface="Georgia"/>
                <a:cs typeface="Georgia"/>
                <a:sym typeface="Georgia"/>
              </a:defRPr>
            </a:lvl5pPr>
            <a:lvl6pPr lvl="5" rtl="0">
              <a:buNone/>
              <a:defRPr sz="1000">
                <a:solidFill>
                  <a:srgbClr val="888888"/>
                </a:solidFill>
                <a:latin typeface="Georgia"/>
                <a:ea typeface="Georgia"/>
                <a:cs typeface="Georgia"/>
                <a:sym typeface="Georgia"/>
              </a:defRPr>
            </a:lvl6pPr>
            <a:lvl7pPr lvl="6" rtl="0">
              <a:buNone/>
              <a:defRPr sz="1000">
                <a:solidFill>
                  <a:srgbClr val="888888"/>
                </a:solidFill>
                <a:latin typeface="Georgia"/>
                <a:ea typeface="Georgia"/>
                <a:cs typeface="Georgia"/>
                <a:sym typeface="Georgia"/>
              </a:defRPr>
            </a:lvl7pPr>
            <a:lvl8pPr lvl="7" rtl="0">
              <a:buNone/>
              <a:defRPr sz="1000">
                <a:solidFill>
                  <a:srgbClr val="888888"/>
                </a:solidFill>
                <a:latin typeface="Georgia"/>
                <a:ea typeface="Georgia"/>
                <a:cs typeface="Georgia"/>
                <a:sym typeface="Georgia"/>
              </a:defRPr>
            </a:lvl8pPr>
            <a:lvl9pPr lvl="8" rtl="0">
              <a:buNone/>
              <a:defRPr sz="1000">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369570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rior Outsourcing">
  <p:cSld name="Interior Outsourcing">
    <p:spTree>
      <p:nvGrpSpPr>
        <p:cNvPr id="1" name="Shape 430"/>
        <p:cNvGrpSpPr/>
        <p:nvPr/>
      </p:nvGrpSpPr>
      <p:grpSpPr>
        <a:xfrm>
          <a:off x="0" y="0"/>
          <a:ext cx="0" cy="0"/>
          <a:chOff x="0" y="0"/>
          <a:chExt cx="0" cy="0"/>
        </a:xfrm>
      </p:grpSpPr>
      <p:pic>
        <p:nvPicPr>
          <p:cNvPr id="431" name="Google Shape;431;p40" descr="pasted-image.pdf"/>
          <p:cNvPicPr preferRelativeResize="0"/>
          <p:nvPr/>
        </p:nvPicPr>
        <p:blipFill rotWithShape="1">
          <a:blip r:embed="rId2">
            <a:alphaModFix/>
          </a:blip>
          <a:srcRect/>
          <a:stretch/>
        </p:blipFill>
        <p:spPr>
          <a:xfrm>
            <a:off x="11093433" y="169997"/>
            <a:ext cx="836371" cy="236401"/>
          </a:xfrm>
          <a:prstGeom prst="rect">
            <a:avLst/>
          </a:prstGeom>
          <a:noFill/>
          <a:ln>
            <a:noFill/>
          </a:ln>
        </p:spPr>
      </p:pic>
      <p:sp>
        <p:nvSpPr>
          <p:cNvPr id="432" name="Google Shape;432;p40"/>
          <p:cNvSpPr txBox="1">
            <a:spLocks noGrp="1"/>
          </p:cNvSpPr>
          <p:nvPr>
            <p:ph type="body" idx="1"/>
          </p:nvPr>
        </p:nvSpPr>
        <p:spPr>
          <a:xfrm>
            <a:off x="347675" y="2972350"/>
            <a:ext cx="4151400" cy="22347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1pPr>
            <a:lvl2pPr marL="914400" lvl="1"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2pPr>
            <a:lvl3pPr marL="1371600" lvl="2"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3pPr>
            <a:lvl4pPr marL="1828800" lvl="3"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4pPr>
            <a:lvl5pPr marL="2286000" lvl="4"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5pPr>
            <a:lvl6pPr marL="2743200" lvl="5"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6pPr>
            <a:lvl7pPr marL="3200400" lvl="6"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7pPr>
            <a:lvl8pPr marL="3657600" lvl="7"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8pPr>
            <a:lvl9pPr marL="4114800" lvl="8" indent="-317500" rtl="0">
              <a:spcBef>
                <a:spcPts val="0"/>
              </a:spcBef>
              <a:spcAft>
                <a:spcPts val="0"/>
              </a:spcAft>
              <a:buClr>
                <a:srgbClr val="041B2C"/>
              </a:buClr>
              <a:buSzPts val="1400"/>
              <a:buFont typeface="Georgia"/>
              <a:buChar char="■"/>
              <a:defRPr>
                <a:solidFill>
                  <a:srgbClr val="041B2C"/>
                </a:solidFill>
                <a:latin typeface="Georgia"/>
                <a:ea typeface="Georgia"/>
                <a:cs typeface="Georgia"/>
                <a:sym typeface="Georgia"/>
              </a:defRPr>
            </a:lvl9pPr>
          </a:lstStyle>
          <a:p>
            <a:endParaRPr/>
          </a:p>
        </p:txBody>
      </p:sp>
      <p:sp>
        <p:nvSpPr>
          <p:cNvPr id="433" name="Google Shape;433;p40"/>
          <p:cNvSpPr txBox="1">
            <a:spLocks noGrp="1"/>
          </p:cNvSpPr>
          <p:nvPr>
            <p:ph type="title"/>
          </p:nvPr>
        </p:nvSpPr>
        <p:spPr>
          <a:xfrm>
            <a:off x="346800" y="1228950"/>
            <a:ext cx="3438600" cy="21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400" b="1">
                <a:solidFill>
                  <a:srgbClr val="041B2C"/>
                </a:solidFill>
                <a:latin typeface="Verdana"/>
                <a:ea typeface="Verdana"/>
                <a:cs typeface="Verdana"/>
                <a:sym typeface="Verdana"/>
              </a:defRPr>
            </a:lvl1pPr>
            <a:lvl2pPr lvl="1" rtl="0">
              <a:spcBef>
                <a:spcPts val="0"/>
              </a:spcBef>
              <a:spcAft>
                <a:spcPts val="0"/>
              </a:spcAft>
              <a:buNone/>
              <a:defRPr>
                <a:solidFill>
                  <a:srgbClr val="041B2C"/>
                </a:solidFill>
              </a:defRPr>
            </a:lvl2pPr>
            <a:lvl3pPr lvl="2" rtl="0">
              <a:spcBef>
                <a:spcPts val="0"/>
              </a:spcBef>
              <a:spcAft>
                <a:spcPts val="0"/>
              </a:spcAft>
              <a:buNone/>
              <a:defRPr>
                <a:solidFill>
                  <a:srgbClr val="041B2C"/>
                </a:solidFill>
              </a:defRPr>
            </a:lvl3pPr>
            <a:lvl4pPr lvl="3" rtl="0">
              <a:spcBef>
                <a:spcPts val="0"/>
              </a:spcBef>
              <a:spcAft>
                <a:spcPts val="0"/>
              </a:spcAft>
              <a:buNone/>
              <a:defRPr>
                <a:solidFill>
                  <a:srgbClr val="041B2C"/>
                </a:solidFill>
              </a:defRPr>
            </a:lvl4pPr>
            <a:lvl5pPr lvl="4" rtl="0">
              <a:spcBef>
                <a:spcPts val="0"/>
              </a:spcBef>
              <a:spcAft>
                <a:spcPts val="0"/>
              </a:spcAft>
              <a:buNone/>
              <a:defRPr>
                <a:solidFill>
                  <a:srgbClr val="041B2C"/>
                </a:solidFill>
              </a:defRPr>
            </a:lvl5pPr>
            <a:lvl6pPr lvl="5" rtl="0">
              <a:spcBef>
                <a:spcPts val="0"/>
              </a:spcBef>
              <a:spcAft>
                <a:spcPts val="0"/>
              </a:spcAft>
              <a:buNone/>
              <a:defRPr>
                <a:solidFill>
                  <a:srgbClr val="041B2C"/>
                </a:solidFill>
              </a:defRPr>
            </a:lvl6pPr>
            <a:lvl7pPr lvl="6" rtl="0">
              <a:spcBef>
                <a:spcPts val="0"/>
              </a:spcBef>
              <a:spcAft>
                <a:spcPts val="0"/>
              </a:spcAft>
              <a:buNone/>
              <a:defRPr>
                <a:solidFill>
                  <a:srgbClr val="041B2C"/>
                </a:solidFill>
              </a:defRPr>
            </a:lvl7pPr>
            <a:lvl8pPr lvl="7" rtl="0">
              <a:spcBef>
                <a:spcPts val="0"/>
              </a:spcBef>
              <a:spcAft>
                <a:spcPts val="0"/>
              </a:spcAft>
              <a:buNone/>
              <a:defRPr>
                <a:solidFill>
                  <a:srgbClr val="041B2C"/>
                </a:solidFill>
              </a:defRPr>
            </a:lvl8pPr>
            <a:lvl9pPr lvl="8" rtl="0">
              <a:spcBef>
                <a:spcPts val="0"/>
              </a:spcBef>
              <a:spcAft>
                <a:spcPts val="0"/>
              </a:spcAft>
              <a:buNone/>
              <a:defRPr>
                <a:solidFill>
                  <a:srgbClr val="041B2C"/>
                </a:solidFill>
              </a:defRPr>
            </a:lvl9pPr>
          </a:lstStyle>
          <a:p>
            <a:endParaRPr/>
          </a:p>
        </p:txBody>
      </p:sp>
      <p:pic>
        <p:nvPicPr>
          <p:cNvPr id="434" name="Google Shape;434;p40" descr="pasted-image.pdf"/>
          <p:cNvPicPr preferRelativeResize="0"/>
          <p:nvPr/>
        </p:nvPicPr>
        <p:blipFill rotWithShape="1">
          <a:blip r:embed="rId3">
            <a:alphaModFix/>
          </a:blip>
          <a:srcRect/>
          <a:stretch/>
        </p:blipFill>
        <p:spPr>
          <a:xfrm>
            <a:off x="0" y="6553200"/>
            <a:ext cx="1268516" cy="317500"/>
          </a:xfrm>
          <a:prstGeom prst="rect">
            <a:avLst/>
          </a:prstGeom>
          <a:noFill/>
          <a:ln>
            <a:noFill/>
          </a:ln>
        </p:spPr>
      </p:pic>
      <p:pic>
        <p:nvPicPr>
          <p:cNvPr id="435" name="Google Shape;435;p40" descr="pasted-image.pdf"/>
          <p:cNvPicPr preferRelativeResize="0"/>
          <p:nvPr/>
        </p:nvPicPr>
        <p:blipFill rotWithShape="1">
          <a:blip r:embed="rId4">
            <a:alphaModFix/>
          </a:blip>
          <a:srcRect r="46626" b="54535"/>
          <a:stretch/>
        </p:blipFill>
        <p:spPr>
          <a:xfrm>
            <a:off x="11696341" y="4787898"/>
            <a:ext cx="583073" cy="291316"/>
          </a:xfrm>
          <a:prstGeom prst="rect">
            <a:avLst/>
          </a:prstGeom>
          <a:noFill/>
          <a:ln>
            <a:noFill/>
          </a:ln>
        </p:spPr>
      </p:pic>
      <p:sp>
        <p:nvSpPr>
          <p:cNvPr id="436" name="Google Shape;436;p40"/>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lvl1pPr lvl="0" rtl="0">
              <a:buNone/>
              <a:defRPr sz="1000">
                <a:solidFill>
                  <a:srgbClr val="888888"/>
                </a:solidFill>
                <a:latin typeface="Georgia"/>
                <a:ea typeface="Georgia"/>
                <a:cs typeface="Georgia"/>
                <a:sym typeface="Georgia"/>
              </a:defRPr>
            </a:lvl1pPr>
            <a:lvl2pPr lvl="1" rtl="0">
              <a:buNone/>
              <a:defRPr sz="1000">
                <a:solidFill>
                  <a:srgbClr val="888888"/>
                </a:solidFill>
                <a:latin typeface="Georgia"/>
                <a:ea typeface="Georgia"/>
                <a:cs typeface="Georgia"/>
                <a:sym typeface="Georgia"/>
              </a:defRPr>
            </a:lvl2pPr>
            <a:lvl3pPr lvl="2" rtl="0">
              <a:buNone/>
              <a:defRPr sz="1000">
                <a:solidFill>
                  <a:srgbClr val="888888"/>
                </a:solidFill>
                <a:latin typeface="Georgia"/>
                <a:ea typeface="Georgia"/>
                <a:cs typeface="Georgia"/>
                <a:sym typeface="Georgia"/>
              </a:defRPr>
            </a:lvl3pPr>
            <a:lvl4pPr lvl="3" rtl="0">
              <a:buNone/>
              <a:defRPr sz="1000">
                <a:solidFill>
                  <a:srgbClr val="888888"/>
                </a:solidFill>
                <a:latin typeface="Georgia"/>
                <a:ea typeface="Georgia"/>
                <a:cs typeface="Georgia"/>
                <a:sym typeface="Georgia"/>
              </a:defRPr>
            </a:lvl4pPr>
            <a:lvl5pPr lvl="4" rtl="0">
              <a:buNone/>
              <a:defRPr sz="1000">
                <a:solidFill>
                  <a:srgbClr val="888888"/>
                </a:solidFill>
                <a:latin typeface="Georgia"/>
                <a:ea typeface="Georgia"/>
                <a:cs typeface="Georgia"/>
                <a:sym typeface="Georgia"/>
              </a:defRPr>
            </a:lvl5pPr>
            <a:lvl6pPr lvl="5" rtl="0">
              <a:buNone/>
              <a:defRPr sz="1000">
                <a:solidFill>
                  <a:srgbClr val="888888"/>
                </a:solidFill>
                <a:latin typeface="Georgia"/>
                <a:ea typeface="Georgia"/>
                <a:cs typeface="Georgia"/>
                <a:sym typeface="Georgia"/>
              </a:defRPr>
            </a:lvl6pPr>
            <a:lvl7pPr lvl="6" rtl="0">
              <a:buNone/>
              <a:defRPr sz="1000">
                <a:solidFill>
                  <a:srgbClr val="888888"/>
                </a:solidFill>
                <a:latin typeface="Georgia"/>
                <a:ea typeface="Georgia"/>
                <a:cs typeface="Georgia"/>
                <a:sym typeface="Georgia"/>
              </a:defRPr>
            </a:lvl7pPr>
            <a:lvl8pPr lvl="7" rtl="0">
              <a:buNone/>
              <a:defRPr sz="1000">
                <a:solidFill>
                  <a:srgbClr val="888888"/>
                </a:solidFill>
                <a:latin typeface="Georgia"/>
                <a:ea typeface="Georgia"/>
                <a:cs typeface="Georgia"/>
                <a:sym typeface="Georgia"/>
              </a:defRPr>
            </a:lvl8pPr>
            <a:lvl9pPr lvl="8" rtl="0">
              <a:buNone/>
              <a:defRPr sz="1000">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99787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ior Entelgy Innotec">
  <p:cSld name="Interior Entelgy Innotec">
    <p:spTree>
      <p:nvGrpSpPr>
        <p:cNvPr id="1" name="Shape 437"/>
        <p:cNvGrpSpPr/>
        <p:nvPr/>
      </p:nvGrpSpPr>
      <p:grpSpPr>
        <a:xfrm>
          <a:off x="0" y="0"/>
          <a:ext cx="0" cy="0"/>
          <a:chOff x="0" y="0"/>
          <a:chExt cx="0" cy="0"/>
        </a:xfrm>
      </p:grpSpPr>
      <p:pic>
        <p:nvPicPr>
          <p:cNvPr id="438" name="Google Shape;438;p41" descr="pasted-image.pdf"/>
          <p:cNvPicPr preferRelativeResize="0"/>
          <p:nvPr/>
        </p:nvPicPr>
        <p:blipFill rotWithShape="1">
          <a:blip r:embed="rId2">
            <a:alphaModFix/>
          </a:blip>
          <a:srcRect r="46626" b="54535"/>
          <a:stretch/>
        </p:blipFill>
        <p:spPr>
          <a:xfrm>
            <a:off x="0" y="6519864"/>
            <a:ext cx="854724" cy="427036"/>
          </a:xfrm>
          <a:prstGeom prst="rect">
            <a:avLst/>
          </a:prstGeom>
          <a:noFill/>
          <a:ln>
            <a:noFill/>
          </a:ln>
        </p:spPr>
      </p:pic>
      <p:pic>
        <p:nvPicPr>
          <p:cNvPr id="439" name="Google Shape;439;p41" descr="pasted-image.pdf"/>
          <p:cNvPicPr preferRelativeResize="0"/>
          <p:nvPr/>
        </p:nvPicPr>
        <p:blipFill rotWithShape="1">
          <a:blip r:embed="rId3">
            <a:alphaModFix/>
          </a:blip>
          <a:srcRect/>
          <a:stretch/>
        </p:blipFill>
        <p:spPr>
          <a:xfrm>
            <a:off x="11093433" y="169997"/>
            <a:ext cx="836371" cy="236401"/>
          </a:xfrm>
          <a:prstGeom prst="rect">
            <a:avLst/>
          </a:prstGeom>
          <a:noFill/>
          <a:ln>
            <a:noFill/>
          </a:ln>
        </p:spPr>
      </p:pic>
      <p:sp>
        <p:nvSpPr>
          <p:cNvPr id="440" name="Google Shape;440;p41"/>
          <p:cNvSpPr txBox="1">
            <a:spLocks noGrp="1"/>
          </p:cNvSpPr>
          <p:nvPr>
            <p:ph type="body" idx="1"/>
          </p:nvPr>
        </p:nvSpPr>
        <p:spPr>
          <a:xfrm>
            <a:off x="347675" y="2972350"/>
            <a:ext cx="4151400" cy="22347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1pPr>
            <a:lvl2pPr marL="914400" lvl="1"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2pPr>
            <a:lvl3pPr marL="1371600" lvl="2"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3pPr>
            <a:lvl4pPr marL="1828800" lvl="3"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4pPr>
            <a:lvl5pPr marL="2286000" lvl="4"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5pPr>
            <a:lvl6pPr marL="2743200" lvl="5"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6pPr>
            <a:lvl7pPr marL="3200400" lvl="6"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7pPr>
            <a:lvl8pPr marL="3657600" lvl="7"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8pPr>
            <a:lvl9pPr marL="4114800" lvl="8"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9pPr>
          </a:lstStyle>
          <a:p>
            <a:endParaRPr/>
          </a:p>
        </p:txBody>
      </p:sp>
      <p:sp>
        <p:nvSpPr>
          <p:cNvPr id="441" name="Google Shape;441;p41"/>
          <p:cNvSpPr txBox="1">
            <a:spLocks noGrp="1"/>
          </p:cNvSpPr>
          <p:nvPr>
            <p:ph type="title"/>
          </p:nvPr>
        </p:nvSpPr>
        <p:spPr>
          <a:xfrm>
            <a:off x="346800" y="1228950"/>
            <a:ext cx="3438600" cy="21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400" b="1">
                <a:solidFill>
                  <a:srgbClr val="041B2C"/>
                </a:solidFill>
                <a:latin typeface="Verdana"/>
                <a:ea typeface="Verdana"/>
                <a:cs typeface="Verdana"/>
                <a:sym typeface="Verdana"/>
              </a:defRPr>
            </a:lvl1pPr>
            <a:lvl2pPr lvl="1" rtl="0">
              <a:spcBef>
                <a:spcPts val="0"/>
              </a:spcBef>
              <a:spcAft>
                <a:spcPts val="0"/>
              </a:spcAft>
              <a:buNone/>
              <a:defRPr>
                <a:solidFill>
                  <a:srgbClr val="041B2C"/>
                </a:solidFill>
              </a:defRPr>
            </a:lvl2pPr>
            <a:lvl3pPr lvl="2" rtl="0">
              <a:spcBef>
                <a:spcPts val="0"/>
              </a:spcBef>
              <a:spcAft>
                <a:spcPts val="0"/>
              </a:spcAft>
              <a:buNone/>
              <a:defRPr>
                <a:solidFill>
                  <a:srgbClr val="041B2C"/>
                </a:solidFill>
              </a:defRPr>
            </a:lvl3pPr>
            <a:lvl4pPr lvl="3" rtl="0">
              <a:spcBef>
                <a:spcPts val="0"/>
              </a:spcBef>
              <a:spcAft>
                <a:spcPts val="0"/>
              </a:spcAft>
              <a:buNone/>
              <a:defRPr>
                <a:solidFill>
                  <a:srgbClr val="041B2C"/>
                </a:solidFill>
              </a:defRPr>
            </a:lvl4pPr>
            <a:lvl5pPr lvl="4" rtl="0">
              <a:spcBef>
                <a:spcPts val="0"/>
              </a:spcBef>
              <a:spcAft>
                <a:spcPts val="0"/>
              </a:spcAft>
              <a:buNone/>
              <a:defRPr>
                <a:solidFill>
                  <a:srgbClr val="041B2C"/>
                </a:solidFill>
              </a:defRPr>
            </a:lvl5pPr>
            <a:lvl6pPr lvl="5" rtl="0">
              <a:spcBef>
                <a:spcPts val="0"/>
              </a:spcBef>
              <a:spcAft>
                <a:spcPts val="0"/>
              </a:spcAft>
              <a:buNone/>
              <a:defRPr>
                <a:solidFill>
                  <a:srgbClr val="041B2C"/>
                </a:solidFill>
              </a:defRPr>
            </a:lvl6pPr>
            <a:lvl7pPr lvl="6" rtl="0">
              <a:spcBef>
                <a:spcPts val="0"/>
              </a:spcBef>
              <a:spcAft>
                <a:spcPts val="0"/>
              </a:spcAft>
              <a:buNone/>
              <a:defRPr>
                <a:solidFill>
                  <a:srgbClr val="041B2C"/>
                </a:solidFill>
              </a:defRPr>
            </a:lvl7pPr>
            <a:lvl8pPr lvl="7" rtl="0">
              <a:spcBef>
                <a:spcPts val="0"/>
              </a:spcBef>
              <a:spcAft>
                <a:spcPts val="0"/>
              </a:spcAft>
              <a:buNone/>
              <a:defRPr>
                <a:solidFill>
                  <a:srgbClr val="041B2C"/>
                </a:solidFill>
              </a:defRPr>
            </a:lvl8pPr>
            <a:lvl9pPr lvl="8" rtl="0">
              <a:spcBef>
                <a:spcPts val="0"/>
              </a:spcBef>
              <a:spcAft>
                <a:spcPts val="0"/>
              </a:spcAft>
              <a:buNone/>
              <a:defRPr>
                <a:solidFill>
                  <a:srgbClr val="041B2C"/>
                </a:solidFill>
              </a:defRPr>
            </a:lvl9pPr>
          </a:lstStyle>
          <a:p>
            <a:endParaRPr/>
          </a:p>
        </p:txBody>
      </p:sp>
      <p:sp>
        <p:nvSpPr>
          <p:cNvPr id="442" name="Google Shape;442;p41"/>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lvl1pPr lvl="0" rtl="0">
              <a:buNone/>
              <a:defRPr sz="1000">
                <a:solidFill>
                  <a:srgbClr val="888888"/>
                </a:solidFill>
                <a:latin typeface="Georgia"/>
                <a:ea typeface="Georgia"/>
                <a:cs typeface="Georgia"/>
                <a:sym typeface="Georgia"/>
              </a:defRPr>
            </a:lvl1pPr>
            <a:lvl2pPr lvl="1" rtl="0">
              <a:buNone/>
              <a:defRPr sz="1000">
                <a:solidFill>
                  <a:srgbClr val="888888"/>
                </a:solidFill>
                <a:latin typeface="Georgia"/>
                <a:ea typeface="Georgia"/>
                <a:cs typeface="Georgia"/>
                <a:sym typeface="Georgia"/>
              </a:defRPr>
            </a:lvl2pPr>
            <a:lvl3pPr lvl="2" rtl="0">
              <a:buNone/>
              <a:defRPr sz="1000">
                <a:solidFill>
                  <a:srgbClr val="888888"/>
                </a:solidFill>
                <a:latin typeface="Georgia"/>
                <a:ea typeface="Georgia"/>
                <a:cs typeface="Georgia"/>
                <a:sym typeface="Georgia"/>
              </a:defRPr>
            </a:lvl3pPr>
            <a:lvl4pPr lvl="3" rtl="0">
              <a:buNone/>
              <a:defRPr sz="1000">
                <a:solidFill>
                  <a:srgbClr val="888888"/>
                </a:solidFill>
                <a:latin typeface="Georgia"/>
                <a:ea typeface="Georgia"/>
                <a:cs typeface="Georgia"/>
                <a:sym typeface="Georgia"/>
              </a:defRPr>
            </a:lvl4pPr>
            <a:lvl5pPr lvl="4" rtl="0">
              <a:buNone/>
              <a:defRPr sz="1000">
                <a:solidFill>
                  <a:srgbClr val="888888"/>
                </a:solidFill>
                <a:latin typeface="Georgia"/>
                <a:ea typeface="Georgia"/>
                <a:cs typeface="Georgia"/>
                <a:sym typeface="Georgia"/>
              </a:defRPr>
            </a:lvl5pPr>
            <a:lvl6pPr lvl="5" rtl="0">
              <a:buNone/>
              <a:defRPr sz="1000">
                <a:solidFill>
                  <a:srgbClr val="888888"/>
                </a:solidFill>
                <a:latin typeface="Georgia"/>
                <a:ea typeface="Georgia"/>
                <a:cs typeface="Georgia"/>
                <a:sym typeface="Georgia"/>
              </a:defRPr>
            </a:lvl6pPr>
            <a:lvl7pPr lvl="6" rtl="0">
              <a:buNone/>
              <a:defRPr sz="1000">
                <a:solidFill>
                  <a:srgbClr val="888888"/>
                </a:solidFill>
                <a:latin typeface="Georgia"/>
                <a:ea typeface="Georgia"/>
                <a:cs typeface="Georgia"/>
                <a:sym typeface="Georgia"/>
              </a:defRPr>
            </a:lvl7pPr>
            <a:lvl8pPr lvl="7" rtl="0">
              <a:buNone/>
              <a:defRPr sz="1000">
                <a:solidFill>
                  <a:srgbClr val="888888"/>
                </a:solidFill>
                <a:latin typeface="Georgia"/>
                <a:ea typeface="Georgia"/>
                <a:cs typeface="Georgia"/>
                <a:sym typeface="Georgia"/>
              </a:defRPr>
            </a:lvl8pPr>
            <a:lvl9pPr lvl="8" rtl="0">
              <a:buNone/>
              <a:defRPr sz="1000">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437500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 Texto  2 columnas Entelgy InnoTec">
  <p:cSld name="Imagen + Texto  2 columnas Entelgy InnoTec">
    <p:spTree>
      <p:nvGrpSpPr>
        <p:cNvPr id="1" name="Shape 308"/>
        <p:cNvGrpSpPr/>
        <p:nvPr/>
      </p:nvGrpSpPr>
      <p:grpSpPr>
        <a:xfrm>
          <a:off x="0" y="0"/>
          <a:ext cx="0" cy="0"/>
          <a:chOff x="0" y="0"/>
          <a:chExt cx="0" cy="0"/>
        </a:xfrm>
      </p:grpSpPr>
      <p:pic>
        <p:nvPicPr>
          <p:cNvPr id="309" name="Google Shape;309;p27" descr="pasted-image.pdf"/>
          <p:cNvPicPr preferRelativeResize="0"/>
          <p:nvPr/>
        </p:nvPicPr>
        <p:blipFill rotWithShape="1">
          <a:blip r:embed="rId2">
            <a:alphaModFix/>
          </a:blip>
          <a:srcRect/>
          <a:stretch/>
        </p:blipFill>
        <p:spPr>
          <a:xfrm>
            <a:off x="11093433" y="169997"/>
            <a:ext cx="836371" cy="236401"/>
          </a:xfrm>
          <a:prstGeom prst="rect">
            <a:avLst/>
          </a:prstGeom>
          <a:noFill/>
          <a:ln>
            <a:noFill/>
          </a:ln>
        </p:spPr>
      </p:pic>
      <p:sp>
        <p:nvSpPr>
          <p:cNvPr id="310" name="Google Shape;310;p27"/>
          <p:cNvSpPr txBox="1">
            <a:spLocks noGrp="1"/>
          </p:cNvSpPr>
          <p:nvPr>
            <p:ph type="title"/>
          </p:nvPr>
        </p:nvSpPr>
        <p:spPr>
          <a:xfrm>
            <a:off x="3910650" y="1010625"/>
            <a:ext cx="3429000" cy="209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400" b="1">
                <a:solidFill>
                  <a:srgbClr val="041B2C"/>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1" name="Google Shape;311;p27"/>
          <p:cNvSpPr txBox="1">
            <a:spLocks noGrp="1"/>
          </p:cNvSpPr>
          <p:nvPr>
            <p:ph type="body" idx="1"/>
          </p:nvPr>
        </p:nvSpPr>
        <p:spPr>
          <a:xfrm>
            <a:off x="3970150" y="2831075"/>
            <a:ext cx="3217200" cy="2263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1pPr>
            <a:lvl2pPr marL="914400" lvl="1"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2pPr>
            <a:lvl3pPr marL="1371600" lvl="2"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3pPr>
            <a:lvl4pPr marL="1828800" lvl="3"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4pPr>
            <a:lvl5pPr marL="2286000" lvl="4"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5pPr>
            <a:lvl6pPr marL="2743200" lvl="5"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6pPr>
            <a:lvl7pPr marL="3200400" lvl="6"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7pPr>
            <a:lvl8pPr marL="3657600" lvl="7"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8pPr>
            <a:lvl9pPr marL="4114800" lvl="8"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9pPr>
          </a:lstStyle>
          <a:p>
            <a:endParaRPr/>
          </a:p>
        </p:txBody>
      </p:sp>
      <p:sp>
        <p:nvSpPr>
          <p:cNvPr id="312" name="Google Shape;312;p27"/>
          <p:cNvSpPr txBox="1">
            <a:spLocks noGrp="1"/>
          </p:cNvSpPr>
          <p:nvPr>
            <p:ph type="body" idx="2"/>
          </p:nvPr>
        </p:nvSpPr>
        <p:spPr>
          <a:xfrm>
            <a:off x="7627750" y="2831075"/>
            <a:ext cx="3217200" cy="2263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1pPr>
            <a:lvl2pPr marL="914400" lvl="1"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2pPr>
            <a:lvl3pPr marL="1371600" lvl="2"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3pPr>
            <a:lvl4pPr marL="1828800" lvl="3"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4pPr>
            <a:lvl5pPr marL="2286000" lvl="4"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5pPr>
            <a:lvl6pPr marL="2743200" lvl="5"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6pPr>
            <a:lvl7pPr marL="3200400" lvl="6"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7pPr>
            <a:lvl8pPr marL="3657600" lvl="7"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8pPr>
            <a:lvl9pPr marL="4114800" lvl="8" indent="-317500" rtl="0">
              <a:spcBef>
                <a:spcPts val="0"/>
              </a:spcBef>
              <a:spcAft>
                <a:spcPts val="0"/>
              </a:spcAft>
              <a:buClr>
                <a:schemeClr val="dk1"/>
              </a:buClr>
              <a:buSzPts val="1400"/>
              <a:buFont typeface="Georgia"/>
              <a:buChar char="■"/>
              <a:defRPr>
                <a:solidFill>
                  <a:schemeClr val="dk1"/>
                </a:solidFill>
                <a:latin typeface="Georgia"/>
                <a:ea typeface="Georgia"/>
                <a:cs typeface="Georgia"/>
                <a:sym typeface="Georgia"/>
              </a:defRPr>
            </a:lvl9pPr>
          </a:lstStyle>
          <a:p>
            <a:endParaRPr/>
          </a:p>
        </p:txBody>
      </p:sp>
      <p:pic>
        <p:nvPicPr>
          <p:cNvPr id="313" name="Google Shape;313;p27"/>
          <p:cNvPicPr preferRelativeResize="0"/>
          <p:nvPr/>
        </p:nvPicPr>
        <p:blipFill rotWithShape="1">
          <a:blip r:embed="rId3">
            <a:alphaModFix/>
          </a:blip>
          <a:srcRect/>
          <a:stretch/>
        </p:blipFill>
        <p:spPr>
          <a:xfrm>
            <a:off x="0" y="1155700"/>
            <a:ext cx="3801142" cy="5702301"/>
          </a:xfrm>
          <a:prstGeom prst="rect">
            <a:avLst/>
          </a:prstGeom>
          <a:noFill/>
          <a:ln>
            <a:noFill/>
          </a:ln>
        </p:spPr>
      </p:pic>
      <p:sp>
        <p:nvSpPr>
          <p:cNvPr id="314" name="Google Shape;314;p27"/>
          <p:cNvSpPr/>
          <p:nvPr/>
        </p:nvSpPr>
        <p:spPr>
          <a:xfrm>
            <a:off x="0" y="609600"/>
            <a:ext cx="1409700" cy="1279500"/>
          </a:xfrm>
          <a:prstGeom prst="rect">
            <a:avLst/>
          </a:prstGeom>
          <a:solidFill>
            <a:srgbClr val="7CAAD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4444"/>
              </a:solidFill>
              <a:latin typeface="Calibri"/>
              <a:ea typeface="Calibri"/>
              <a:cs typeface="Calibri"/>
              <a:sym typeface="Calibri"/>
            </a:endParaRPr>
          </a:p>
        </p:txBody>
      </p:sp>
      <p:sp>
        <p:nvSpPr>
          <p:cNvPr id="315" name="Google Shape;315;p27"/>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lvl1pPr lvl="0" rtl="0">
              <a:buNone/>
              <a:defRPr sz="1000">
                <a:solidFill>
                  <a:srgbClr val="888888"/>
                </a:solidFill>
                <a:latin typeface="Georgia"/>
                <a:ea typeface="Georgia"/>
                <a:cs typeface="Georgia"/>
                <a:sym typeface="Georgia"/>
              </a:defRPr>
            </a:lvl1pPr>
            <a:lvl2pPr lvl="1" rtl="0">
              <a:buNone/>
              <a:defRPr sz="1000">
                <a:solidFill>
                  <a:srgbClr val="888888"/>
                </a:solidFill>
                <a:latin typeface="Georgia"/>
                <a:ea typeface="Georgia"/>
                <a:cs typeface="Georgia"/>
                <a:sym typeface="Georgia"/>
              </a:defRPr>
            </a:lvl2pPr>
            <a:lvl3pPr lvl="2" rtl="0">
              <a:buNone/>
              <a:defRPr sz="1000">
                <a:solidFill>
                  <a:srgbClr val="888888"/>
                </a:solidFill>
                <a:latin typeface="Georgia"/>
                <a:ea typeface="Georgia"/>
                <a:cs typeface="Georgia"/>
                <a:sym typeface="Georgia"/>
              </a:defRPr>
            </a:lvl3pPr>
            <a:lvl4pPr lvl="3" rtl="0">
              <a:buNone/>
              <a:defRPr sz="1000">
                <a:solidFill>
                  <a:srgbClr val="888888"/>
                </a:solidFill>
                <a:latin typeface="Georgia"/>
                <a:ea typeface="Georgia"/>
                <a:cs typeface="Georgia"/>
                <a:sym typeface="Georgia"/>
              </a:defRPr>
            </a:lvl4pPr>
            <a:lvl5pPr lvl="4" rtl="0">
              <a:buNone/>
              <a:defRPr sz="1000">
                <a:solidFill>
                  <a:srgbClr val="888888"/>
                </a:solidFill>
                <a:latin typeface="Georgia"/>
                <a:ea typeface="Georgia"/>
                <a:cs typeface="Georgia"/>
                <a:sym typeface="Georgia"/>
              </a:defRPr>
            </a:lvl5pPr>
            <a:lvl6pPr lvl="5" rtl="0">
              <a:buNone/>
              <a:defRPr sz="1000">
                <a:solidFill>
                  <a:srgbClr val="888888"/>
                </a:solidFill>
                <a:latin typeface="Georgia"/>
                <a:ea typeface="Georgia"/>
                <a:cs typeface="Georgia"/>
                <a:sym typeface="Georgia"/>
              </a:defRPr>
            </a:lvl6pPr>
            <a:lvl7pPr lvl="6" rtl="0">
              <a:buNone/>
              <a:defRPr sz="1000">
                <a:solidFill>
                  <a:srgbClr val="888888"/>
                </a:solidFill>
                <a:latin typeface="Georgia"/>
                <a:ea typeface="Georgia"/>
                <a:cs typeface="Georgia"/>
                <a:sym typeface="Georgia"/>
              </a:defRPr>
            </a:lvl7pPr>
            <a:lvl8pPr lvl="7" rtl="0">
              <a:buNone/>
              <a:defRPr sz="1000">
                <a:solidFill>
                  <a:srgbClr val="888888"/>
                </a:solidFill>
                <a:latin typeface="Georgia"/>
                <a:ea typeface="Georgia"/>
                <a:cs typeface="Georgia"/>
                <a:sym typeface="Georgia"/>
              </a:defRPr>
            </a:lvl8pPr>
            <a:lvl9pPr lvl="8" rtl="0">
              <a:buNone/>
              <a:defRPr sz="1000">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63193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de título 7">
  <p:cSld name="Diapositiva de título 7">
    <p:spTree>
      <p:nvGrpSpPr>
        <p:cNvPr id="1" name="Shape 22"/>
        <p:cNvGrpSpPr/>
        <p:nvPr/>
      </p:nvGrpSpPr>
      <p:grpSpPr>
        <a:xfrm>
          <a:off x="0" y="0"/>
          <a:ext cx="0" cy="0"/>
          <a:chOff x="0" y="0"/>
          <a:chExt cx="0" cy="0"/>
        </a:xfrm>
      </p:grpSpPr>
      <p:pic>
        <p:nvPicPr>
          <p:cNvPr id="23" name="Google Shape;23;p3" descr="pasted-image.pdf"/>
          <p:cNvPicPr preferRelativeResize="0"/>
          <p:nvPr/>
        </p:nvPicPr>
        <p:blipFill rotWithShape="1">
          <a:blip r:embed="rId2">
            <a:alphaModFix/>
          </a:blip>
          <a:srcRect r="46625" b="54535"/>
          <a:stretch/>
        </p:blipFill>
        <p:spPr>
          <a:xfrm>
            <a:off x="0" y="0"/>
            <a:ext cx="1396492" cy="697712"/>
          </a:xfrm>
          <a:prstGeom prst="rect">
            <a:avLst/>
          </a:prstGeom>
          <a:noFill/>
          <a:ln>
            <a:noFill/>
          </a:ln>
        </p:spPr>
      </p:pic>
      <p:pic>
        <p:nvPicPr>
          <p:cNvPr id="24" name="Google Shape;24;p3" descr="pasted-image.pdf"/>
          <p:cNvPicPr preferRelativeResize="0"/>
          <p:nvPr/>
        </p:nvPicPr>
        <p:blipFill rotWithShape="1">
          <a:blip r:embed="rId3">
            <a:alphaModFix/>
          </a:blip>
          <a:srcRect/>
          <a:stretch/>
        </p:blipFill>
        <p:spPr>
          <a:xfrm>
            <a:off x="10605946" y="1159930"/>
            <a:ext cx="1586054" cy="529170"/>
          </a:xfrm>
          <a:prstGeom prst="rect">
            <a:avLst/>
          </a:prstGeom>
          <a:noFill/>
          <a:ln>
            <a:noFill/>
          </a:ln>
        </p:spPr>
      </p:pic>
      <p:pic>
        <p:nvPicPr>
          <p:cNvPr id="25" name="Google Shape;25;p3" descr="pasted-image.pdf"/>
          <p:cNvPicPr preferRelativeResize="0"/>
          <p:nvPr/>
        </p:nvPicPr>
        <p:blipFill rotWithShape="1">
          <a:blip r:embed="rId4">
            <a:alphaModFix/>
          </a:blip>
          <a:srcRect/>
          <a:stretch/>
        </p:blipFill>
        <p:spPr>
          <a:xfrm>
            <a:off x="9034793" y="5070765"/>
            <a:ext cx="1354799" cy="339097"/>
          </a:xfrm>
          <a:prstGeom prst="rect">
            <a:avLst/>
          </a:prstGeom>
          <a:noFill/>
          <a:ln>
            <a:noFill/>
          </a:ln>
        </p:spPr>
      </p:pic>
      <p:pic>
        <p:nvPicPr>
          <p:cNvPr id="26" name="Google Shape;26;p3" descr="pasted-image.pdf"/>
          <p:cNvPicPr preferRelativeResize="0"/>
          <p:nvPr/>
        </p:nvPicPr>
        <p:blipFill rotWithShape="1">
          <a:blip r:embed="rId5">
            <a:alphaModFix/>
          </a:blip>
          <a:srcRect/>
          <a:stretch/>
        </p:blipFill>
        <p:spPr>
          <a:xfrm>
            <a:off x="1232528" y="5070765"/>
            <a:ext cx="2069472" cy="1103932"/>
          </a:xfrm>
          <a:prstGeom prst="rect">
            <a:avLst/>
          </a:prstGeom>
          <a:noFill/>
          <a:ln>
            <a:noFill/>
          </a:ln>
        </p:spPr>
      </p:pic>
      <p:pic>
        <p:nvPicPr>
          <p:cNvPr id="27" name="Google Shape;27;p3" descr="pasted-image.pdf"/>
          <p:cNvPicPr preferRelativeResize="0"/>
          <p:nvPr/>
        </p:nvPicPr>
        <p:blipFill rotWithShape="1">
          <a:blip r:embed="rId6">
            <a:alphaModFix/>
          </a:blip>
          <a:srcRect/>
          <a:stretch/>
        </p:blipFill>
        <p:spPr>
          <a:xfrm>
            <a:off x="11093433" y="169997"/>
            <a:ext cx="836371" cy="236401"/>
          </a:xfrm>
          <a:prstGeom prst="rect">
            <a:avLst/>
          </a:prstGeom>
          <a:noFill/>
          <a:ln>
            <a:noFill/>
          </a:ln>
        </p:spPr>
      </p:pic>
      <p:sp>
        <p:nvSpPr>
          <p:cNvPr id="28" name="Google Shape;28;p3"/>
          <p:cNvSpPr txBox="1">
            <a:spLocks noGrp="1"/>
          </p:cNvSpPr>
          <p:nvPr>
            <p:ph type="title"/>
          </p:nvPr>
        </p:nvSpPr>
        <p:spPr>
          <a:xfrm>
            <a:off x="1918425" y="1781375"/>
            <a:ext cx="6616500" cy="219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400"/>
              <a:buFont typeface="Arial"/>
              <a:buNone/>
              <a:defRPr sz="5400" b="1"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3"/>
          <p:cNvSpPr txBox="1">
            <a:spLocks noGrp="1"/>
          </p:cNvSpPr>
          <p:nvPr>
            <p:ph type="subTitle" idx="1"/>
          </p:nvPr>
        </p:nvSpPr>
        <p:spPr>
          <a:xfrm>
            <a:off x="1918425" y="3530150"/>
            <a:ext cx="6615000" cy="149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
          <p:cNvSpPr txBox="1">
            <a:spLocks noGrp="1"/>
          </p:cNvSpPr>
          <p:nvPr>
            <p:ph type="sldNum" idx="12"/>
          </p:nvPr>
        </p:nvSpPr>
        <p:spPr>
          <a:xfrm>
            <a:off x="11028045" y="64093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s-CO"/>
              <a:t>‹#›</a:t>
            </a:fld>
            <a:endParaRPr/>
          </a:p>
        </p:txBody>
      </p:sp>
    </p:spTree>
    <p:extLst>
      <p:ext uri="{BB962C8B-B14F-4D97-AF65-F5344CB8AC3E}">
        <p14:creationId xmlns:p14="http://schemas.microsoft.com/office/powerpoint/2010/main" val="3872775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A">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40DA9D5-A71A-F995-60C3-1EFD1A567903}"/>
              </a:ext>
            </a:extLst>
          </p:cNvPr>
          <p:cNvPicPr>
            <a:picLocks noChangeAspect="1"/>
          </p:cNvPicPr>
          <p:nvPr userDrawn="1"/>
        </p:nvPicPr>
        <p:blipFill>
          <a:blip r:embed="rId2">
            <a:extLst>
              <a:ext uri="{28A0092B-C50C-407E-A947-70E740481C1C}">
                <a14:useLocalDpi xmlns:a14="http://schemas.microsoft.com/office/drawing/2010/main" val="0"/>
              </a:ext>
            </a:extLst>
          </a:blip>
          <a:srcRect l="6855" b="3264"/>
          <a:stretch/>
        </p:blipFill>
        <p:spPr>
          <a:xfrm>
            <a:off x="0" y="-209848"/>
            <a:ext cx="12192000" cy="7066559"/>
          </a:xfrm>
          <a:prstGeom prst="rect">
            <a:avLst/>
          </a:prstGeom>
        </p:spPr>
      </p:pic>
      <p:pic>
        <p:nvPicPr>
          <p:cNvPr id="6" name="Google Shape;60;p13">
            <a:extLst>
              <a:ext uri="{FF2B5EF4-FFF2-40B4-BE49-F238E27FC236}">
                <a16:creationId xmlns:a16="http://schemas.microsoft.com/office/drawing/2014/main" id="{83ED9F9B-5456-C8EB-149C-8DAFA8EB2A25}"/>
              </a:ext>
            </a:extLst>
          </p:cNvPr>
          <p:cNvPicPr preferRelativeResize="0">
            <a:picLocks noChangeAspect="1"/>
          </p:cNvPicPr>
          <p:nvPr userDrawn="1"/>
        </p:nvPicPr>
        <p:blipFill rotWithShape="1">
          <a:blip r:embed="rId3">
            <a:alphaModFix/>
          </a:blip>
          <a:srcRect b="38886"/>
          <a:stretch/>
        </p:blipFill>
        <p:spPr>
          <a:xfrm>
            <a:off x="9717005" y="6030057"/>
            <a:ext cx="1800000" cy="535747"/>
          </a:xfrm>
          <a:prstGeom prst="rect">
            <a:avLst/>
          </a:prstGeom>
          <a:noFill/>
          <a:ln>
            <a:noFill/>
          </a:ln>
        </p:spPr>
      </p:pic>
      <p:pic>
        <p:nvPicPr>
          <p:cNvPr id="97" name="Google Shape;60;p13">
            <a:extLst>
              <a:ext uri="{FF2B5EF4-FFF2-40B4-BE49-F238E27FC236}">
                <a16:creationId xmlns:a16="http://schemas.microsoft.com/office/drawing/2014/main" id="{5F65146C-F120-DAEC-2A72-84D0324C1249}"/>
              </a:ext>
            </a:extLst>
          </p:cNvPr>
          <p:cNvPicPr preferRelativeResize="0">
            <a:picLocks noChangeAspect="1"/>
          </p:cNvPicPr>
          <p:nvPr userDrawn="1"/>
        </p:nvPicPr>
        <p:blipFill rotWithShape="1">
          <a:blip r:embed="rId3">
            <a:alphaModFix/>
          </a:blip>
          <a:srcRect b="38886"/>
          <a:stretch/>
        </p:blipFill>
        <p:spPr>
          <a:xfrm>
            <a:off x="9703788" y="6031347"/>
            <a:ext cx="1800000" cy="535747"/>
          </a:xfrm>
          <a:prstGeom prst="rect">
            <a:avLst/>
          </a:prstGeom>
          <a:noFill/>
          <a:ln>
            <a:noFill/>
          </a:ln>
        </p:spPr>
      </p:pic>
      <p:sp>
        <p:nvSpPr>
          <p:cNvPr id="98" name="Marcador de fecha 3">
            <a:extLst>
              <a:ext uri="{FF2B5EF4-FFF2-40B4-BE49-F238E27FC236}">
                <a16:creationId xmlns:a16="http://schemas.microsoft.com/office/drawing/2014/main" id="{F5CB521B-2002-B856-BD03-4747825EFB5D}"/>
              </a:ext>
            </a:extLst>
          </p:cNvPr>
          <p:cNvSpPr>
            <a:spLocks noGrp="1"/>
          </p:cNvSpPr>
          <p:nvPr>
            <p:ph type="dt" sz="half" idx="10"/>
          </p:nvPr>
        </p:nvSpPr>
        <p:spPr>
          <a:xfrm>
            <a:off x="694889" y="6279766"/>
            <a:ext cx="1573423" cy="208625"/>
          </a:xfrm>
        </p:spPr>
        <p:txBody>
          <a:bodyPr/>
          <a:lstStyle>
            <a:lvl1pPr algn="r">
              <a:defRPr sz="800">
                <a:solidFill>
                  <a:schemeClr val="tx1"/>
                </a:solidFill>
              </a:defRPr>
            </a:lvl1pPr>
          </a:lstStyle>
          <a:p>
            <a:endParaRPr lang="es-ES"/>
          </a:p>
        </p:txBody>
      </p:sp>
      <p:grpSp>
        <p:nvGrpSpPr>
          <p:cNvPr id="99" name="Grupo 98">
            <a:extLst>
              <a:ext uri="{FF2B5EF4-FFF2-40B4-BE49-F238E27FC236}">
                <a16:creationId xmlns:a16="http://schemas.microsoft.com/office/drawing/2014/main" id="{515AA9D2-62DE-8C30-D520-52D430C2D03B}"/>
              </a:ext>
            </a:extLst>
          </p:cNvPr>
          <p:cNvGrpSpPr/>
          <p:nvPr userDrawn="1"/>
        </p:nvGrpSpPr>
        <p:grpSpPr>
          <a:xfrm>
            <a:off x="686120" y="6291700"/>
            <a:ext cx="625875" cy="208625"/>
            <a:chOff x="686119" y="6291698"/>
            <a:chExt cx="625875" cy="208625"/>
          </a:xfrm>
        </p:grpSpPr>
        <p:sp>
          <p:nvSpPr>
            <p:cNvPr id="100" name="Rectángulo 99">
              <a:extLst>
                <a:ext uri="{FF2B5EF4-FFF2-40B4-BE49-F238E27FC236}">
                  <a16:creationId xmlns:a16="http://schemas.microsoft.com/office/drawing/2014/main" id="{5EDFAF03-11DA-E28F-CA9F-2D2C80C92B0F}"/>
                </a:ext>
              </a:extLst>
            </p:cNvPr>
            <p:cNvSpPr/>
            <p:nvPr userDrawn="1"/>
          </p:nvSpPr>
          <p:spPr>
            <a:xfrm>
              <a:off x="1103369" y="6291698"/>
              <a:ext cx="208625" cy="2086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1" name="Rectángulo 100">
              <a:extLst>
                <a:ext uri="{FF2B5EF4-FFF2-40B4-BE49-F238E27FC236}">
                  <a16:creationId xmlns:a16="http://schemas.microsoft.com/office/drawing/2014/main" id="{54E71FD4-3B14-2AE3-B953-2B465FC43670}"/>
                </a:ext>
              </a:extLst>
            </p:cNvPr>
            <p:cNvSpPr/>
            <p:nvPr userDrawn="1"/>
          </p:nvSpPr>
          <p:spPr>
            <a:xfrm>
              <a:off x="894744" y="6291698"/>
              <a:ext cx="208625" cy="208625"/>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2" name="Rectángulo 101">
              <a:extLst>
                <a:ext uri="{FF2B5EF4-FFF2-40B4-BE49-F238E27FC236}">
                  <a16:creationId xmlns:a16="http://schemas.microsoft.com/office/drawing/2014/main" id="{09962243-CC2C-66BC-939D-801B197C4146}"/>
                </a:ext>
              </a:extLst>
            </p:cNvPr>
            <p:cNvSpPr/>
            <p:nvPr userDrawn="1"/>
          </p:nvSpPr>
          <p:spPr>
            <a:xfrm>
              <a:off x="686119" y="6291698"/>
              <a:ext cx="208625" cy="208625"/>
            </a:xfrm>
            <a:prstGeom prst="rect">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pic>
        <p:nvPicPr>
          <p:cNvPr id="2" name="Picture 2">
            <a:extLst>
              <a:ext uri="{FF2B5EF4-FFF2-40B4-BE49-F238E27FC236}">
                <a16:creationId xmlns:a16="http://schemas.microsoft.com/office/drawing/2014/main" id="{249F6DBE-00D2-0A53-0FF4-AB2CC5A0566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77131" y="978345"/>
            <a:ext cx="1595720" cy="5357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3F95651-BF01-64A6-092F-628D1B8D74E9}"/>
              </a:ext>
            </a:extLst>
          </p:cNvPr>
          <p:cNvSpPr/>
          <p:nvPr userDrawn="1"/>
        </p:nvSpPr>
        <p:spPr>
          <a:xfrm>
            <a:off x="8553449" y="2524125"/>
            <a:ext cx="2950339" cy="3124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nvGrpSpPr>
          <p:cNvPr id="14" name="Grupo 13">
            <a:extLst>
              <a:ext uri="{FF2B5EF4-FFF2-40B4-BE49-F238E27FC236}">
                <a16:creationId xmlns:a16="http://schemas.microsoft.com/office/drawing/2014/main" id="{719E6131-DC40-7F01-6C07-518BCF537EDF}"/>
              </a:ext>
            </a:extLst>
          </p:cNvPr>
          <p:cNvGrpSpPr/>
          <p:nvPr userDrawn="1"/>
        </p:nvGrpSpPr>
        <p:grpSpPr>
          <a:xfrm>
            <a:off x="6986553" y="5811208"/>
            <a:ext cx="911529" cy="303843"/>
            <a:chOff x="4288334" y="1637652"/>
            <a:chExt cx="1361331" cy="453777"/>
          </a:xfrm>
        </p:grpSpPr>
        <p:sp>
          <p:nvSpPr>
            <p:cNvPr id="15" name="Rectángulo 14">
              <a:extLst>
                <a:ext uri="{FF2B5EF4-FFF2-40B4-BE49-F238E27FC236}">
                  <a16:creationId xmlns:a16="http://schemas.microsoft.com/office/drawing/2014/main" id="{70E55C0D-3EB4-1F6F-EF7C-9B254C882C01}"/>
                </a:ext>
              </a:extLst>
            </p:cNvPr>
            <p:cNvSpPr/>
            <p:nvPr userDrawn="1"/>
          </p:nvSpPr>
          <p:spPr>
            <a:xfrm>
              <a:off x="5195888" y="1637652"/>
              <a:ext cx="453777" cy="4537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6" name="Rectángulo 15">
              <a:extLst>
                <a:ext uri="{FF2B5EF4-FFF2-40B4-BE49-F238E27FC236}">
                  <a16:creationId xmlns:a16="http://schemas.microsoft.com/office/drawing/2014/main" id="{8B797668-F967-8ACE-BC53-5C3D278466CE}"/>
                </a:ext>
              </a:extLst>
            </p:cNvPr>
            <p:cNvSpPr/>
            <p:nvPr userDrawn="1"/>
          </p:nvSpPr>
          <p:spPr>
            <a:xfrm>
              <a:off x="4742111" y="1637652"/>
              <a:ext cx="453777" cy="453777"/>
            </a:xfrm>
            <a:prstGeom prst="rect">
              <a:avLst/>
            </a:prstGeom>
            <a:solidFill>
              <a:srgbClr val="D04C8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7" name="Rectángulo 16">
              <a:extLst>
                <a:ext uri="{FF2B5EF4-FFF2-40B4-BE49-F238E27FC236}">
                  <a16:creationId xmlns:a16="http://schemas.microsoft.com/office/drawing/2014/main" id="{D3960BB5-C6AE-731D-A2E6-C9419D05B553}"/>
                </a:ext>
              </a:extLst>
            </p:cNvPr>
            <p:cNvSpPr/>
            <p:nvPr userDrawn="1"/>
          </p:nvSpPr>
          <p:spPr>
            <a:xfrm>
              <a:off x="4288334" y="1637652"/>
              <a:ext cx="453777" cy="453777"/>
            </a:xfrm>
            <a:prstGeom prst="rect">
              <a:avLst/>
            </a:prstGeom>
            <a:solidFill>
              <a:srgbClr val="D04C8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18" name="Grupo 17">
            <a:extLst>
              <a:ext uri="{FF2B5EF4-FFF2-40B4-BE49-F238E27FC236}">
                <a16:creationId xmlns:a16="http://schemas.microsoft.com/office/drawing/2014/main" id="{F2857F9A-10E6-BD18-BEC5-098FABB0648E}"/>
              </a:ext>
            </a:extLst>
          </p:cNvPr>
          <p:cNvGrpSpPr/>
          <p:nvPr userDrawn="1"/>
        </p:nvGrpSpPr>
        <p:grpSpPr>
          <a:xfrm>
            <a:off x="-5256" y="3522880"/>
            <a:ext cx="1800000" cy="450645"/>
            <a:chOff x="4293293" y="2976970"/>
            <a:chExt cx="1800000" cy="450645"/>
          </a:xfrm>
        </p:grpSpPr>
        <p:sp>
          <p:nvSpPr>
            <p:cNvPr id="19" name="Rectángulo 18">
              <a:extLst>
                <a:ext uri="{FF2B5EF4-FFF2-40B4-BE49-F238E27FC236}">
                  <a16:creationId xmlns:a16="http://schemas.microsoft.com/office/drawing/2014/main" id="{6D7736D4-18A8-594E-5176-02AE91BB7630}"/>
                </a:ext>
              </a:extLst>
            </p:cNvPr>
            <p:cNvSpPr/>
            <p:nvPr userDrawn="1"/>
          </p:nvSpPr>
          <p:spPr>
            <a:xfrm>
              <a:off x="5643293" y="2976970"/>
              <a:ext cx="450000" cy="45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0" name="Rectángulo 19">
              <a:extLst>
                <a:ext uri="{FF2B5EF4-FFF2-40B4-BE49-F238E27FC236}">
                  <a16:creationId xmlns:a16="http://schemas.microsoft.com/office/drawing/2014/main" id="{2DD3072B-50C2-350E-FBA9-FA913D37DA70}"/>
                </a:ext>
              </a:extLst>
            </p:cNvPr>
            <p:cNvSpPr/>
            <p:nvPr userDrawn="1"/>
          </p:nvSpPr>
          <p:spPr>
            <a:xfrm>
              <a:off x="5193293" y="2977615"/>
              <a:ext cx="450000" cy="450000"/>
            </a:xfrm>
            <a:prstGeom prst="rect">
              <a:avLst/>
            </a:prstGeom>
            <a:solidFill>
              <a:srgbClr val="57BE8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1" name="Rectángulo 20">
              <a:extLst>
                <a:ext uri="{FF2B5EF4-FFF2-40B4-BE49-F238E27FC236}">
                  <a16:creationId xmlns:a16="http://schemas.microsoft.com/office/drawing/2014/main" id="{28CAC4D7-4574-A82B-641D-6FEF48AA2497}"/>
                </a:ext>
              </a:extLst>
            </p:cNvPr>
            <p:cNvSpPr/>
            <p:nvPr userDrawn="1"/>
          </p:nvSpPr>
          <p:spPr>
            <a:xfrm>
              <a:off x="4743293" y="2977615"/>
              <a:ext cx="450000" cy="450000"/>
            </a:xfrm>
            <a:prstGeom prst="rect">
              <a:avLst/>
            </a:prstGeom>
            <a:solidFill>
              <a:srgbClr val="57BE8A">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2" name="Rectángulo 21">
              <a:extLst>
                <a:ext uri="{FF2B5EF4-FFF2-40B4-BE49-F238E27FC236}">
                  <a16:creationId xmlns:a16="http://schemas.microsoft.com/office/drawing/2014/main" id="{4D0FFF5F-B23E-0800-4B1E-96E1FB366903}"/>
                </a:ext>
              </a:extLst>
            </p:cNvPr>
            <p:cNvSpPr/>
            <p:nvPr userDrawn="1"/>
          </p:nvSpPr>
          <p:spPr>
            <a:xfrm>
              <a:off x="4293293" y="2976970"/>
              <a:ext cx="450000" cy="450000"/>
            </a:xfrm>
            <a:prstGeom prst="rect">
              <a:avLst/>
            </a:prstGeom>
            <a:solidFill>
              <a:srgbClr val="57BE8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3" name="Grupo 22">
            <a:extLst>
              <a:ext uri="{FF2B5EF4-FFF2-40B4-BE49-F238E27FC236}">
                <a16:creationId xmlns:a16="http://schemas.microsoft.com/office/drawing/2014/main" id="{DE5F3609-CD60-939E-AE03-7CCE7A80C27B}"/>
              </a:ext>
            </a:extLst>
          </p:cNvPr>
          <p:cNvGrpSpPr/>
          <p:nvPr userDrawn="1"/>
        </p:nvGrpSpPr>
        <p:grpSpPr>
          <a:xfrm>
            <a:off x="4296965" y="1"/>
            <a:ext cx="1799035" cy="900807"/>
            <a:chOff x="4296966" y="0"/>
            <a:chExt cx="1799034" cy="900806"/>
          </a:xfrm>
        </p:grpSpPr>
        <p:sp>
          <p:nvSpPr>
            <p:cNvPr id="24" name="Rectángulo 23">
              <a:extLst>
                <a:ext uri="{FF2B5EF4-FFF2-40B4-BE49-F238E27FC236}">
                  <a16:creationId xmlns:a16="http://schemas.microsoft.com/office/drawing/2014/main" id="{6A181E4B-517B-C31B-F6A7-2EB808E517B4}"/>
                </a:ext>
              </a:extLst>
            </p:cNvPr>
            <p:cNvSpPr/>
            <p:nvPr userDrawn="1"/>
          </p:nvSpPr>
          <p:spPr>
            <a:xfrm>
              <a:off x="5196483" y="0"/>
              <a:ext cx="899517" cy="8995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5" name="Rectángulo 24">
              <a:extLst>
                <a:ext uri="{FF2B5EF4-FFF2-40B4-BE49-F238E27FC236}">
                  <a16:creationId xmlns:a16="http://schemas.microsoft.com/office/drawing/2014/main" id="{F35BC443-CF1B-4BCD-EE67-F7D8573F1AFC}"/>
                </a:ext>
              </a:extLst>
            </p:cNvPr>
            <p:cNvSpPr/>
            <p:nvPr userDrawn="1"/>
          </p:nvSpPr>
          <p:spPr>
            <a:xfrm>
              <a:off x="4296966" y="1290"/>
              <a:ext cx="899517" cy="899516"/>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6" name="Grupo 25">
            <a:extLst>
              <a:ext uri="{FF2B5EF4-FFF2-40B4-BE49-F238E27FC236}">
                <a16:creationId xmlns:a16="http://schemas.microsoft.com/office/drawing/2014/main" id="{C5BF321D-9641-A827-80A9-C8A360876B38}"/>
              </a:ext>
            </a:extLst>
          </p:cNvPr>
          <p:cNvGrpSpPr/>
          <p:nvPr userDrawn="1"/>
        </p:nvGrpSpPr>
        <p:grpSpPr>
          <a:xfrm>
            <a:off x="7431403" y="1769279"/>
            <a:ext cx="911529" cy="303843"/>
            <a:chOff x="7441811" y="2073122"/>
            <a:chExt cx="911529" cy="303843"/>
          </a:xfrm>
        </p:grpSpPr>
        <p:sp>
          <p:nvSpPr>
            <p:cNvPr id="27" name="Rectángulo 26">
              <a:extLst>
                <a:ext uri="{FF2B5EF4-FFF2-40B4-BE49-F238E27FC236}">
                  <a16:creationId xmlns:a16="http://schemas.microsoft.com/office/drawing/2014/main" id="{10FFF578-9FA2-3968-7E3A-6DC24508F028}"/>
                </a:ext>
              </a:extLst>
            </p:cNvPr>
            <p:cNvSpPr/>
            <p:nvPr userDrawn="1"/>
          </p:nvSpPr>
          <p:spPr>
            <a:xfrm>
              <a:off x="8049497" y="2073122"/>
              <a:ext cx="303843" cy="3038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8" name="Rectángulo 27">
              <a:extLst>
                <a:ext uri="{FF2B5EF4-FFF2-40B4-BE49-F238E27FC236}">
                  <a16:creationId xmlns:a16="http://schemas.microsoft.com/office/drawing/2014/main" id="{E3A9DBF3-CAF5-51E3-0A07-D0E1FE815696}"/>
                </a:ext>
              </a:extLst>
            </p:cNvPr>
            <p:cNvSpPr/>
            <p:nvPr userDrawn="1"/>
          </p:nvSpPr>
          <p:spPr>
            <a:xfrm>
              <a:off x="7745654" y="2073122"/>
              <a:ext cx="303843" cy="303843"/>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9" name="Rectángulo 28">
              <a:extLst>
                <a:ext uri="{FF2B5EF4-FFF2-40B4-BE49-F238E27FC236}">
                  <a16:creationId xmlns:a16="http://schemas.microsoft.com/office/drawing/2014/main" id="{9D6693F6-6A4C-B828-6671-8316B8FF7F66}"/>
                </a:ext>
              </a:extLst>
            </p:cNvPr>
            <p:cNvSpPr/>
            <p:nvPr userDrawn="1"/>
          </p:nvSpPr>
          <p:spPr>
            <a:xfrm>
              <a:off x="7441811" y="2073122"/>
              <a:ext cx="303843" cy="303843"/>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37" name="Grupo 36">
            <a:extLst>
              <a:ext uri="{FF2B5EF4-FFF2-40B4-BE49-F238E27FC236}">
                <a16:creationId xmlns:a16="http://schemas.microsoft.com/office/drawing/2014/main" id="{4C89EAA7-171B-1CA4-FC52-673D2CC7C2B6}"/>
              </a:ext>
            </a:extLst>
          </p:cNvPr>
          <p:cNvGrpSpPr/>
          <p:nvPr userDrawn="1"/>
        </p:nvGrpSpPr>
        <p:grpSpPr>
          <a:xfrm>
            <a:off x="3449291" y="4762500"/>
            <a:ext cx="757040" cy="378520"/>
            <a:chOff x="894744" y="6291698"/>
            <a:chExt cx="417250" cy="208625"/>
          </a:xfrm>
        </p:grpSpPr>
        <p:sp>
          <p:nvSpPr>
            <p:cNvPr id="38" name="Rectángulo 37">
              <a:extLst>
                <a:ext uri="{FF2B5EF4-FFF2-40B4-BE49-F238E27FC236}">
                  <a16:creationId xmlns:a16="http://schemas.microsoft.com/office/drawing/2014/main" id="{5F4AC2B8-84E6-4175-DF38-CA5A48F1925D}"/>
                </a:ext>
              </a:extLst>
            </p:cNvPr>
            <p:cNvSpPr/>
            <p:nvPr userDrawn="1"/>
          </p:nvSpPr>
          <p:spPr>
            <a:xfrm>
              <a:off x="1103369" y="6291698"/>
              <a:ext cx="208625" cy="2086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9" name="Rectángulo 38">
              <a:extLst>
                <a:ext uri="{FF2B5EF4-FFF2-40B4-BE49-F238E27FC236}">
                  <a16:creationId xmlns:a16="http://schemas.microsoft.com/office/drawing/2014/main" id="{64A636CA-5894-CA4F-8C6F-AD44FA49B82A}"/>
                </a:ext>
              </a:extLst>
            </p:cNvPr>
            <p:cNvSpPr/>
            <p:nvPr userDrawn="1"/>
          </p:nvSpPr>
          <p:spPr>
            <a:xfrm>
              <a:off x="894744" y="6291698"/>
              <a:ext cx="208625" cy="208625"/>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5" name="Google Shape;18;p2">
            <a:extLst>
              <a:ext uri="{FF2B5EF4-FFF2-40B4-BE49-F238E27FC236}">
                <a16:creationId xmlns:a16="http://schemas.microsoft.com/office/drawing/2014/main" id="{A3CD9C57-26E6-3095-C04E-B82DC733FBB2}"/>
              </a:ext>
            </a:extLst>
          </p:cNvPr>
          <p:cNvSpPr txBox="1">
            <a:spLocks noGrp="1"/>
          </p:cNvSpPr>
          <p:nvPr>
            <p:ph type="title" hasCustomPrompt="1"/>
          </p:nvPr>
        </p:nvSpPr>
        <p:spPr>
          <a:xfrm>
            <a:off x="8724290" y="2721907"/>
            <a:ext cx="2564717" cy="198066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chemeClr val="bg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s-ES"/>
              <a:t>Titular </a:t>
            </a:r>
            <a:br>
              <a:rPr lang="es-ES"/>
            </a:br>
            <a:r>
              <a:rPr lang="es-ES" err="1"/>
              <a:t>Verdana</a:t>
            </a:r>
            <a:r>
              <a:rPr lang="es-ES"/>
              <a:t> 16pt</a:t>
            </a:r>
            <a:endParaRPr/>
          </a:p>
        </p:txBody>
      </p:sp>
      <p:sp>
        <p:nvSpPr>
          <p:cNvPr id="7" name="Google Shape;19;p2">
            <a:extLst>
              <a:ext uri="{FF2B5EF4-FFF2-40B4-BE49-F238E27FC236}">
                <a16:creationId xmlns:a16="http://schemas.microsoft.com/office/drawing/2014/main" id="{A778C90E-23E3-3FA3-9BBF-315FB2250D62}"/>
              </a:ext>
            </a:extLst>
          </p:cNvPr>
          <p:cNvSpPr txBox="1">
            <a:spLocks noGrp="1"/>
          </p:cNvSpPr>
          <p:nvPr>
            <p:ph type="subTitle" idx="2" hasCustomPrompt="1"/>
          </p:nvPr>
        </p:nvSpPr>
        <p:spPr>
          <a:xfrm>
            <a:off x="8724290" y="4703863"/>
            <a:ext cx="2564717" cy="743860"/>
          </a:xfrm>
          <a:prstGeom prst="rect">
            <a:avLst/>
          </a:prstGeom>
          <a:noFill/>
          <a:ln>
            <a:noFill/>
          </a:ln>
        </p:spPr>
        <p:txBody>
          <a:bodyPr spcFirstLastPara="1" wrap="square" lIns="91425" tIns="91425" rIns="91425" bIns="91425" anchor="t" anchorCtr="0">
            <a:noAutofit/>
          </a:bodyPr>
          <a:lstStyle>
            <a:lvl1pPr marL="0" lvl="0" indent="0" rtl="0">
              <a:spcBef>
                <a:spcPts val="0"/>
              </a:spcBef>
              <a:spcAft>
                <a:spcPts val="0"/>
              </a:spcAft>
              <a:buNone/>
              <a:defRPr sz="1467" b="0">
                <a:solidFill>
                  <a:schemeClr val="bg1"/>
                </a:solidFill>
                <a:latin typeface="+mj-lt"/>
                <a:ea typeface="Georgia"/>
                <a:cs typeface="Georgia"/>
                <a:sym typeface="Georgia"/>
              </a:defRPr>
            </a:lvl1pPr>
            <a:lvl2pPr lvl="1" rtl="0">
              <a:spcBef>
                <a:spcPts val="0"/>
              </a:spcBef>
              <a:spcAft>
                <a:spcPts val="0"/>
              </a:spcAft>
              <a:buNone/>
              <a:defRPr>
                <a:solidFill>
                  <a:srgbClr val="041B2C"/>
                </a:solidFill>
              </a:defRPr>
            </a:lvl2pPr>
            <a:lvl3pPr lvl="2" rtl="0">
              <a:spcBef>
                <a:spcPts val="0"/>
              </a:spcBef>
              <a:spcAft>
                <a:spcPts val="0"/>
              </a:spcAft>
              <a:buNone/>
              <a:defRPr>
                <a:solidFill>
                  <a:srgbClr val="041B2C"/>
                </a:solidFill>
              </a:defRPr>
            </a:lvl3pPr>
            <a:lvl4pPr lvl="3" rtl="0">
              <a:spcBef>
                <a:spcPts val="0"/>
              </a:spcBef>
              <a:spcAft>
                <a:spcPts val="0"/>
              </a:spcAft>
              <a:buNone/>
              <a:defRPr>
                <a:solidFill>
                  <a:srgbClr val="041B2C"/>
                </a:solidFill>
              </a:defRPr>
            </a:lvl4pPr>
            <a:lvl5pPr lvl="4" rtl="0">
              <a:spcBef>
                <a:spcPts val="0"/>
              </a:spcBef>
              <a:spcAft>
                <a:spcPts val="0"/>
              </a:spcAft>
              <a:buNone/>
              <a:defRPr>
                <a:solidFill>
                  <a:srgbClr val="041B2C"/>
                </a:solidFill>
              </a:defRPr>
            </a:lvl5pPr>
            <a:lvl6pPr lvl="5" rtl="0">
              <a:spcBef>
                <a:spcPts val="0"/>
              </a:spcBef>
              <a:spcAft>
                <a:spcPts val="0"/>
              </a:spcAft>
              <a:buNone/>
              <a:defRPr>
                <a:solidFill>
                  <a:srgbClr val="041B2C"/>
                </a:solidFill>
              </a:defRPr>
            </a:lvl6pPr>
            <a:lvl7pPr lvl="6" rtl="0">
              <a:spcBef>
                <a:spcPts val="0"/>
              </a:spcBef>
              <a:spcAft>
                <a:spcPts val="0"/>
              </a:spcAft>
              <a:buNone/>
              <a:defRPr>
                <a:solidFill>
                  <a:srgbClr val="041B2C"/>
                </a:solidFill>
              </a:defRPr>
            </a:lvl7pPr>
            <a:lvl8pPr lvl="7" rtl="0">
              <a:spcBef>
                <a:spcPts val="0"/>
              </a:spcBef>
              <a:spcAft>
                <a:spcPts val="0"/>
              </a:spcAft>
              <a:buNone/>
              <a:defRPr>
                <a:solidFill>
                  <a:srgbClr val="041B2C"/>
                </a:solidFill>
              </a:defRPr>
            </a:lvl8pPr>
            <a:lvl9pPr lvl="8" rtl="0">
              <a:spcBef>
                <a:spcPts val="0"/>
              </a:spcBef>
              <a:spcAft>
                <a:spcPts val="0"/>
              </a:spcAft>
              <a:buNone/>
              <a:defRPr>
                <a:solidFill>
                  <a:srgbClr val="041B2C"/>
                </a:solidFill>
              </a:defRPr>
            </a:lvl9pPr>
          </a:lstStyle>
          <a:p>
            <a:r>
              <a:rPr lang="es-ES"/>
              <a:t>Subtítulo</a:t>
            </a:r>
          </a:p>
          <a:p>
            <a:r>
              <a:rPr lang="es-ES" err="1"/>
              <a:t>verdana</a:t>
            </a:r>
            <a:r>
              <a:rPr lang="es-ES"/>
              <a:t> 11 pt</a:t>
            </a:r>
            <a:endParaRPr/>
          </a:p>
        </p:txBody>
      </p:sp>
      <p:sp>
        <p:nvSpPr>
          <p:cNvPr id="4" name="Marcador de fecha 3">
            <a:extLst>
              <a:ext uri="{FF2B5EF4-FFF2-40B4-BE49-F238E27FC236}">
                <a16:creationId xmlns:a16="http://schemas.microsoft.com/office/drawing/2014/main" id="{9CD54D68-3305-C2D3-4B6A-B49F0AF9CEEE}"/>
              </a:ext>
            </a:extLst>
          </p:cNvPr>
          <p:cNvSpPr txBox="1">
            <a:spLocks/>
          </p:cNvSpPr>
          <p:nvPr userDrawn="1"/>
        </p:nvSpPr>
        <p:spPr>
          <a:xfrm>
            <a:off x="-288335" y="6636209"/>
            <a:ext cx="2258109"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067" i="1">
                <a:solidFill>
                  <a:schemeClr val="bg1">
                    <a:lumMod val="50000"/>
                  </a:schemeClr>
                </a:solidFill>
                <a:latin typeface="Georgia" panose="02040502050405020303" pitchFamily="18" charset="0"/>
              </a:rPr>
              <a:t>Documento público​​</a:t>
            </a:r>
            <a:endParaRPr lang="es-ES" sz="1067" i="1">
              <a:solidFill>
                <a:schemeClr val="bg1">
                  <a:lumMod val="50000"/>
                </a:schemeClr>
              </a:solidFill>
            </a:endParaRPr>
          </a:p>
        </p:txBody>
      </p:sp>
    </p:spTree>
    <p:extLst>
      <p:ext uri="{BB962C8B-B14F-4D97-AF65-F5344CB8AC3E}">
        <p14:creationId xmlns:p14="http://schemas.microsoft.com/office/powerpoint/2010/main" val="1369790046"/>
      </p:ext>
    </p:extLst>
  </p:cSld>
  <p:clrMapOvr>
    <a:masterClrMapping/>
  </p:clrMapOvr>
  <p:extLst>
    <p:ext uri="{DCECCB84-F9BA-43D5-87BE-67443E8EF086}">
      <p15:sldGuideLst xmlns:p15="http://schemas.microsoft.com/office/powerpoint/2012/main">
        <p15:guide id="1" orient="horz" pos="1620">
          <p15:clr>
            <a:srgbClr val="FBAE40"/>
          </p15:clr>
        </p15:guide>
        <p15:guide id="2" pos="329">
          <p15:clr>
            <a:srgbClr val="FBAE40"/>
          </p15:clr>
        </p15:guide>
        <p15:guide id="3" pos="1179">
          <p15:clr>
            <a:srgbClr val="FBAE40"/>
          </p15:clr>
        </p15:guide>
        <p15:guide id="4" pos="2030">
          <p15:clr>
            <a:srgbClr val="FBAE40"/>
          </p15:clr>
        </p15:guide>
        <p15:guide id="5" pos="2880">
          <p15:clr>
            <a:srgbClr val="FBAE40"/>
          </p15:clr>
        </p15:guide>
        <p15:guide id="6" pos="3731">
          <p15:clr>
            <a:srgbClr val="FBAE40"/>
          </p15:clr>
        </p15:guide>
        <p15:guide id="7" pos="4581">
          <p15:clr>
            <a:srgbClr val="FBAE40"/>
          </p15:clr>
        </p15:guide>
        <p15:guide id="8" pos="5432">
          <p15:clr>
            <a:srgbClr val="FBAE40"/>
          </p15:clr>
        </p15:guide>
        <p15:guide id="9" orient="horz" pos="770">
          <p15:clr>
            <a:srgbClr val="FBAE40"/>
          </p15:clr>
        </p15:guide>
        <p15:guide id="10" orient="horz" pos="24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a de título A">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0FAE9A5-9DFE-5ECA-A979-DD8B5918FDEF}"/>
              </a:ext>
            </a:extLst>
          </p:cNvPr>
          <p:cNvPicPr>
            <a:picLocks noChangeAspect="1"/>
          </p:cNvPicPr>
          <p:nvPr userDrawn="1"/>
        </p:nvPicPr>
        <p:blipFill>
          <a:blip r:embed="rId2"/>
          <a:srcRect t="15836"/>
          <a:stretch/>
        </p:blipFill>
        <p:spPr>
          <a:xfrm>
            <a:off x="-27840" y="0"/>
            <a:ext cx="12222623" cy="6858000"/>
          </a:xfrm>
          <a:prstGeom prst="rect">
            <a:avLst/>
          </a:prstGeom>
        </p:spPr>
      </p:pic>
      <p:pic>
        <p:nvPicPr>
          <p:cNvPr id="6" name="Google Shape;60;p13">
            <a:extLst>
              <a:ext uri="{FF2B5EF4-FFF2-40B4-BE49-F238E27FC236}">
                <a16:creationId xmlns:a16="http://schemas.microsoft.com/office/drawing/2014/main" id="{83ED9F9B-5456-C8EB-149C-8DAFA8EB2A25}"/>
              </a:ext>
            </a:extLst>
          </p:cNvPr>
          <p:cNvPicPr preferRelativeResize="0">
            <a:picLocks noChangeAspect="1"/>
          </p:cNvPicPr>
          <p:nvPr userDrawn="1"/>
        </p:nvPicPr>
        <p:blipFill rotWithShape="1">
          <a:blip r:embed="rId3">
            <a:alphaModFix/>
          </a:blip>
          <a:srcRect b="38886"/>
          <a:stretch/>
        </p:blipFill>
        <p:spPr>
          <a:xfrm>
            <a:off x="9717005" y="6030057"/>
            <a:ext cx="1800000" cy="535747"/>
          </a:xfrm>
          <a:prstGeom prst="rect">
            <a:avLst/>
          </a:prstGeom>
          <a:noFill/>
          <a:ln>
            <a:noFill/>
          </a:ln>
        </p:spPr>
      </p:pic>
      <p:pic>
        <p:nvPicPr>
          <p:cNvPr id="97" name="Google Shape;60;p13">
            <a:extLst>
              <a:ext uri="{FF2B5EF4-FFF2-40B4-BE49-F238E27FC236}">
                <a16:creationId xmlns:a16="http://schemas.microsoft.com/office/drawing/2014/main" id="{5F65146C-F120-DAEC-2A72-84D0324C1249}"/>
              </a:ext>
            </a:extLst>
          </p:cNvPr>
          <p:cNvPicPr preferRelativeResize="0">
            <a:picLocks noChangeAspect="1"/>
          </p:cNvPicPr>
          <p:nvPr userDrawn="1"/>
        </p:nvPicPr>
        <p:blipFill rotWithShape="1">
          <a:blip r:embed="rId3">
            <a:alphaModFix/>
          </a:blip>
          <a:srcRect b="38886"/>
          <a:stretch/>
        </p:blipFill>
        <p:spPr>
          <a:xfrm>
            <a:off x="9703788" y="6031347"/>
            <a:ext cx="1800000" cy="535747"/>
          </a:xfrm>
          <a:prstGeom prst="rect">
            <a:avLst/>
          </a:prstGeom>
          <a:noFill/>
          <a:ln>
            <a:noFill/>
          </a:ln>
        </p:spPr>
      </p:pic>
      <p:sp>
        <p:nvSpPr>
          <p:cNvPr id="98" name="Marcador de fecha 3">
            <a:extLst>
              <a:ext uri="{FF2B5EF4-FFF2-40B4-BE49-F238E27FC236}">
                <a16:creationId xmlns:a16="http://schemas.microsoft.com/office/drawing/2014/main" id="{F5CB521B-2002-B856-BD03-4747825EFB5D}"/>
              </a:ext>
            </a:extLst>
          </p:cNvPr>
          <p:cNvSpPr>
            <a:spLocks noGrp="1"/>
          </p:cNvSpPr>
          <p:nvPr>
            <p:ph type="dt" sz="half" idx="10"/>
          </p:nvPr>
        </p:nvSpPr>
        <p:spPr>
          <a:xfrm>
            <a:off x="694889" y="6279766"/>
            <a:ext cx="1573423" cy="208625"/>
          </a:xfrm>
        </p:spPr>
        <p:txBody>
          <a:bodyPr/>
          <a:lstStyle>
            <a:lvl1pPr algn="r">
              <a:defRPr sz="800">
                <a:solidFill>
                  <a:schemeClr val="bg1"/>
                </a:solidFill>
              </a:defRPr>
            </a:lvl1pPr>
          </a:lstStyle>
          <a:p>
            <a:endParaRPr lang="es-ES"/>
          </a:p>
        </p:txBody>
      </p:sp>
      <p:grpSp>
        <p:nvGrpSpPr>
          <p:cNvPr id="99" name="Grupo 98">
            <a:extLst>
              <a:ext uri="{FF2B5EF4-FFF2-40B4-BE49-F238E27FC236}">
                <a16:creationId xmlns:a16="http://schemas.microsoft.com/office/drawing/2014/main" id="{515AA9D2-62DE-8C30-D520-52D430C2D03B}"/>
              </a:ext>
            </a:extLst>
          </p:cNvPr>
          <p:cNvGrpSpPr/>
          <p:nvPr userDrawn="1"/>
        </p:nvGrpSpPr>
        <p:grpSpPr>
          <a:xfrm>
            <a:off x="686120" y="6291700"/>
            <a:ext cx="625875" cy="208625"/>
            <a:chOff x="686119" y="6291698"/>
            <a:chExt cx="625875" cy="208625"/>
          </a:xfrm>
        </p:grpSpPr>
        <p:sp>
          <p:nvSpPr>
            <p:cNvPr id="100" name="Rectángulo 99">
              <a:extLst>
                <a:ext uri="{FF2B5EF4-FFF2-40B4-BE49-F238E27FC236}">
                  <a16:creationId xmlns:a16="http://schemas.microsoft.com/office/drawing/2014/main" id="{5EDFAF03-11DA-E28F-CA9F-2D2C80C92B0F}"/>
                </a:ext>
              </a:extLst>
            </p:cNvPr>
            <p:cNvSpPr/>
            <p:nvPr userDrawn="1"/>
          </p:nvSpPr>
          <p:spPr>
            <a:xfrm>
              <a:off x="1103369" y="6291698"/>
              <a:ext cx="208625" cy="2086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1" name="Rectángulo 100">
              <a:extLst>
                <a:ext uri="{FF2B5EF4-FFF2-40B4-BE49-F238E27FC236}">
                  <a16:creationId xmlns:a16="http://schemas.microsoft.com/office/drawing/2014/main" id="{54E71FD4-3B14-2AE3-B953-2B465FC43670}"/>
                </a:ext>
              </a:extLst>
            </p:cNvPr>
            <p:cNvSpPr/>
            <p:nvPr userDrawn="1"/>
          </p:nvSpPr>
          <p:spPr>
            <a:xfrm>
              <a:off x="894744" y="6291698"/>
              <a:ext cx="208625" cy="208625"/>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2" name="Rectángulo 101">
              <a:extLst>
                <a:ext uri="{FF2B5EF4-FFF2-40B4-BE49-F238E27FC236}">
                  <a16:creationId xmlns:a16="http://schemas.microsoft.com/office/drawing/2014/main" id="{09962243-CC2C-66BC-939D-801B197C4146}"/>
                </a:ext>
              </a:extLst>
            </p:cNvPr>
            <p:cNvSpPr/>
            <p:nvPr userDrawn="1"/>
          </p:nvSpPr>
          <p:spPr>
            <a:xfrm>
              <a:off x="686119" y="6291698"/>
              <a:ext cx="208625" cy="208625"/>
            </a:xfrm>
            <a:prstGeom prst="rect">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pic>
        <p:nvPicPr>
          <p:cNvPr id="2" name="Picture 2">
            <a:extLst>
              <a:ext uri="{FF2B5EF4-FFF2-40B4-BE49-F238E27FC236}">
                <a16:creationId xmlns:a16="http://schemas.microsoft.com/office/drawing/2014/main" id="{249F6DBE-00D2-0A53-0FF4-AB2CC5A0566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77131" y="978345"/>
            <a:ext cx="1595720" cy="5357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3F95651-BF01-64A6-092F-628D1B8D74E9}"/>
              </a:ext>
            </a:extLst>
          </p:cNvPr>
          <p:cNvSpPr/>
          <p:nvPr userDrawn="1"/>
        </p:nvSpPr>
        <p:spPr>
          <a:xfrm>
            <a:off x="8553449" y="2524125"/>
            <a:ext cx="2950339" cy="3124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nvGrpSpPr>
          <p:cNvPr id="14" name="Grupo 13">
            <a:extLst>
              <a:ext uri="{FF2B5EF4-FFF2-40B4-BE49-F238E27FC236}">
                <a16:creationId xmlns:a16="http://schemas.microsoft.com/office/drawing/2014/main" id="{719E6131-DC40-7F01-6C07-518BCF537EDF}"/>
              </a:ext>
            </a:extLst>
          </p:cNvPr>
          <p:cNvGrpSpPr/>
          <p:nvPr userDrawn="1"/>
        </p:nvGrpSpPr>
        <p:grpSpPr>
          <a:xfrm>
            <a:off x="6986553" y="5811208"/>
            <a:ext cx="911529" cy="303843"/>
            <a:chOff x="4288334" y="1637652"/>
            <a:chExt cx="1361331" cy="453777"/>
          </a:xfrm>
        </p:grpSpPr>
        <p:sp>
          <p:nvSpPr>
            <p:cNvPr id="15" name="Rectángulo 14">
              <a:extLst>
                <a:ext uri="{FF2B5EF4-FFF2-40B4-BE49-F238E27FC236}">
                  <a16:creationId xmlns:a16="http://schemas.microsoft.com/office/drawing/2014/main" id="{70E55C0D-3EB4-1F6F-EF7C-9B254C882C01}"/>
                </a:ext>
              </a:extLst>
            </p:cNvPr>
            <p:cNvSpPr/>
            <p:nvPr userDrawn="1"/>
          </p:nvSpPr>
          <p:spPr>
            <a:xfrm>
              <a:off x="5195888" y="1637652"/>
              <a:ext cx="453777" cy="4537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6" name="Rectángulo 15">
              <a:extLst>
                <a:ext uri="{FF2B5EF4-FFF2-40B4-BE49-F238E27FC236}">
                  <a16:creationId xmlns:a16="http://schemas.microsoft.com/office/drawing/2014/main" id="{8B797668-F967-8ACE-BC53-5C3D278466CE}"/>
                </a:ext>
              </a:extLst>
            </p:cNvPr>
            <p:cNvSpPr/>
            <p:nvPr userDrawn="1"/>
          </p:nvSpPr>
          <p:spPr>
            <a:xfrm>
              <a:off x="4742111" y="1637652"/>
              <a:ext cx="453777" cy="453777"/>
            </a:xfrm>
            <a:prstGeom prst="rect">
              <a:avLst/>
            </a:prstGeom>
            <a:solidFill>
              <a:srgbClr val="D04C8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7" name="Rectángulo 16">
              <a:extLst>
                <a:ext uri="{FF2B5EF4-FFF2-40B4-BE49-F238E27FC236}">
                  <a16:creationId xmlns:a16="http://schemas.microsoft.com/office/drawing/2014/main" id="{D3960BB5-C6AE-731D-A2E6-C9419D05B553}"/>
                </a:ext>
              </a:extLst>
            </p:cNvPr>
            <p:cNvSpPr/>
            <p:nvPr userDrawn="1"/>
          </p:nvSpPr>
          <p:spPr>
            <a:xfrm>
              <a:off x="4288334" y="1637652"/>
              <a:ext cx="453777" cy="453777"/>
            </a:xfrm>
            <a:prstGeom prst="rect">
              <a:avLst/>
            </a:prstGeom>
            <a:solidFill>
              <a:srgbClr val="D04C8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5" name="Google Shape;18;p2">
            <a:extLst>
              <a:ext uri="{FF2B5EF4-FFF2-40B4-BE49-F238E27FC236}">
                <a16:creationId xmlns:a16="http://schemas.microsoft.com/office/drawing/2014/main" id="{B2803323-76CD-56DD-D4F0-702A5E73E1A6}"/>
              </a:ext>
            </a:extLst>
          </p:cNvPr>
          <p:cNvSpPr txBox="1">
            <a:spLocks noGrp="1"/>
          </p:cNvSpPr>
          <p:nvPr>
            <p:ph type="title" hasCustomPrompt="1"/>
          </p:nvPr>
        </p:nvSpPr>
        <p:spPr>
          <a:xfrm>
            <a:off x="8724290" y="2721907"/>
            <a:ext cx="2564717" cy="198066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chemeClr val="bg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s-ES"/>
              <a:t>Titular </a:t>
            </a:r>
            <a:br>
              <a:rPr lang="es-ES"/>
            </a:br>
            <a:r>
              <a:rPr lang="es-ES" err="1"/>
              <a:t>Verdana</a:t>
            </a:r>
            <a:r>
              <a:rPr lang="es-ES"/>
              <a:t> 16pt</a:t>
            </a:r>
            <a:endParaRPr/>
          </a:p>
        </p:txBody>
      </p:sp>
      <p:sp>
        <p:nvSpPr>
          <p:cNvPr id="7" name="Google Shape;19;p2">
            <a:extLst>
              <a:ext uri="{FF2B5EF4-FFF2-40B4-BE49-F238E27FC236}">
                <a16:creationId xmlns:a16="http://schemas.microsoft.com/office/drawing/2014/main" id="{25722ABB-864C-70E4-5E5F-E90E18C06668}"/>
              </a:ext>
            </a:extLst>
          </p:cNvPr>
          <p:cNvSpPr txBox="1">
            <a:spLocks noGrp="1"/>
          </p:cNvSpPr>
          <p:nvPr>
            <p:ph type="subTitle" idx="2" hasCustomPrompt="1"/>
          </p:nvPr>
        </p:nvSpPr>
        <p:spPr>
          <a:xfrm>
            <a:off x="8724290" y="4703863"/>
            <a:ext cx="2564717" cy="743860"/>
          </a:xfrm>
          <a:prstGeom prst="rect">
            <a:avLst/>
          </a:prstGeom>
          <a:noFill/>
          <a:ln>
            <a:noFill/>
          </a:ln>
        </p:spPr>
        <p:txBody>
          <a:bodyPr spcFirstLastPara="1" wrap="square" lIns="91425" tIns="91425" rIns="91425" bIns="91425" anchor="t" anchorCtr="0">
            <a:noAutofit/>
          </a:bodyPr>
          <a:lstStyle>
            <a:lvl1pPr marL="0" lvl="0" indent="0" rtl="0">
              <a:spcBef>
                <a:spcPts val="0"/>
              </a:spcBef>
              <a:spcAft>
                <a:spcPts val="0"/>
              </a:spcAft>
              <a:buNone/>
              <a:defRPr sz="1467" b="0">
                <a:solidFill>
                  <a:schemeClr val="bg1"/>
                </a:solidFill>
                <a:latin typeface="+mj-lt"/>
                <a:ea typeface="Georgia"/>
                <a:cs typeface="Georgia"/>
                <a:sym typeface="Georgia"/>
              </a:defRPr>
            </a:lvl1pPr>
            <a:lvl2pPr lvl="1" rtl="0">
              <a:spcBef>
                <a:spcPts val="0"/>
              </a:spcBef>
              <a:spcAft>
                <a:spcPts val="0"/>
              </a:spcAft>
              <a:buNone/>
              <a:defRPr>
                <a:solidFill>
                  <a:srgbClr val="041B2C"/>
                </a:solidFill>
              </a:defRPr>
            </a:lvl2pPr>
            <a:lvl3pPr lvl="2" rtl="0">
              <a:spcBef>
                <a:spcPts val="0"/>
              </a:spcBef>
              <a:spcAft>
                <a:spcPts val="0"/>
              </a:spcAft>
              <a:buNone/>
              <a:defRPr>
                <a:solidFill>
                  <a:srgbClr val="041B2C"/>
                </a:solidFill>
              </a:defRPr>
            </a:lvl3pPr>
            <a:lvl4pPr lvl="3" rtl="0">
              <a:spcBef>
                <a:spcPts val="0"/>
              </a:spcBef>
              <a:spcAft>
                <a:spcPts val="0"/>
              </a:spcAft>
              <a:buNone/>
              <a:defRPr>
                <a:solidFill>
                  <a:srgbClr val="041B2C"/>
                </a:solidFill>
              </a:defRPr>
            </a:lvl4pPr>
            <a:lvl5pPr lvl="4" rtl="0">
              <a:spcBef>
                <a:spcPts val="0"/>
              </a:spcBef>
              <a:spcAft>
                <a:spcPts val="0"/>
              </a:spcAft>
              <a:buNone/>
              <a:defRPr>
                <a:solidFill>
                  <a:srgbClr val="041B2C"/>
                </a:solidFill>
              </a:defRPr>
            </a:lvl5pPr>
            <a:lvl6pPr lvl="5" rtl="0">
              <a:spcBef>
                <a:spcPts val="0"/>
              </a:spcBef>
              <a:spcAft>
                <a:spcPts val="0"/>
              </a:spcAft>
              <a:buNone/>
              <a:defRPr>
                <a:solidFill>
                  <a:srgbClr val="041B2C"/>
                </a:solidFill>
              </a:defRPr>
            </a:lvl6pPr>
            <a:lvl7pPr lvl="6" rtl="0">
              <a:spcBef>
                <a:spcPts val="0"/>
              </a:spcBef>
              <a:spcAft>
                <a:spcPts val="0"/>
              </a:spcAft>
              <a:buNone/>
              <a:defRPr>
                <a:solidFill>
                  <a:srgbClr val="041B2C"/>
                </a:solidFill>
              </a:defRPr>
            </a:lvl7pPr>
            <a:lvl8pPr lvl="7" rtl="0">
              <a:spcBef>
                <a:spcPts val="0"/>
              </a:spcBef>
              <a:spcAft>
                <a:spcPts val="0"/>
              </a:spcAft>
              <a:buNone/>
              <a:defRPr>
                <a:solidFill>
                  <a:srgbClr val="041B2C"/>
                </a:solidFill>
              </a:defRPr>
            </a:lvl8pPr>
            <a:lvl9pPr lvl="8" rtl="0">
              <a:spcBef>
                <a:spcPts val="0"/>
              </a:spcBef>
              <a:spcAft>
                <a:spcPts val="0"/>
              </a:spcAft>
              <a:buNone/>
              <a:defRPr>
                <a:solidFill>
                  <a:srgbClr val="041B2C"/>
                </a:solidFill>
              </a:defRPr>
            </a:lvl9pPr>
          </a:lstStyle>
          <a:p>
            <a:r>
              <a:rPr lang="es-ES"/>
              <a:t>Subtítulo</a:t>
            </a:r>
          </a:p>
          <a:p>
            <a:r>
              <a:rPr lang="es-ES" err="1"/>
              <a:t>verdana</a:t>
            </a:r>
            <a:r>
              <a:rPr lang="es-ES"/>
              <a:t> 11 pt</a:t>
            </a:r>
            <a:endParaRPr/>
          </a:p>
        </p:txBody>
      </p:sp>
      <p:sp>
        <p:nvSpPr>
          <p:cNvPr id="4" name="Marcador de fecha 3">
            <a:extLst>
              <a:ext uri="{FF2B5EF4-FFF2-40B4-BE49-F238E27FC236}">
                <a16:creationId xmlns:a16="http://schemas.microsoft.com/office/drawing/2014/main" id="{A979867B-2F1D-7B06-B9B3-CA326CAB977E}"/>
              </a:ext>
            </a:extLst>
          </p:cNvPr>
          <p:cNvSpPr txBox="1">
            <a:spLocks/>
          </p:cNvSpPr>
          <p:nvPr userDrawn="1"/>
        </p:nvSpPr>
        <p:spPr>
          <a:xfrm>
            <a:off x="-288335" y="6636209"/>
            <a:ext cx="2258109"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067" i="1">
                <a:solidFill>
                  <a:schemeClr val="bg1"/>
                </a:solidFill>
                <a:latin typeface="Georgia" panose="02040502050405020303" pitchFamily="18" charset="0"/>
              </a:rPr>
              <a:t>Documento público​​</a:t>
            </a:r>
            <a:endParaRPr lang="es-ES" sz="1067" i="1">
              <a:solidFill>
                <a:schemeClr val="bg1"/>
              </a:solidFill>
            </a:endParaRPr>
          </a:p>
        </p:txBody>
      </p:sp>
    </p:spTree>
    <p:extLst>
      <p:ext uri="{BB962C8B-B14F-4D97-AF65-F5344CB8AC3E}">
        <p14:creationId xmlns:p14="http://schemas.microsoft.com/office/powerpoint/2010/main" val="4251935607"/>
      </p:ext>
    </p:extLst>
  </p:cSld>
  <p:clrMapOvr>
    <a:masterClrMapping/>
  </p:clrMapOvr>
  <p:extLst>
    <p:ext uri="{DCECCB84-F9BA-43D5-87BE-67443E8EF086}">
      <p15:sldGuideLst xmlns:p15="http://schemas.microsoft.com/office/powerpoint/2012/main">
        <p15:guide id="1" orient="horz" pos="1620">
          <p15:clr>
            <a:srgbClr val="FBAE40"/>
          </p15:clr>
        </p15:guide>
        <p15:guide id="2" pos="329">
          <p15:clr>
            <a:srgbClr val="FBAE40"/>
          </p15:clr>
        </p15:guide>
        <p15:guide id="3" pos="1179">
          <p15:clr>
            <a:srgbClr val="FBAE40"/>
          </p15:clr>
        </p15:guide>
        <p15:guide id="4" pos="2030">
          <p15:clr>
            <a:srgbClr val="FBAE40"/>
          </p15:clr>
        </p15:guide>
        <p15:guide id="5" pos="2880">
          <p15:clr>
            <a:srgbClr val="FBAE40"/>
          </p15:clr>
        </p15:guide>
        <p15:guide id="6" pos="3731">
          <p15:clr>
            <a:srgbClr val="FBAE40"/>
          </p15:clr>
        </p15:guide>
        <p15:guide id="7" pos="4581">
          <p15:clr>
            <a:srgbClr val="FBAE40"/>
          </p15:clr>
        </p15:guide>
        <p15:guide id="8" pos="5432">
          <p15:clr>
            <a:srgbClr val="FBAE40"/>
          </p15:clr>
        </p15:guide>
        <p15:guide id="9" orient="horz" pos="770">
          <p15:clr>
            <a:srgbClr val="FBAE40"/>
          </p15:clr>
        </p15:guide>
        <p15:guide id="10" orient="horz" pos="24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a de título A">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A368B3A-6E5C-61ED-8F96-CFF3957602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17" y="-129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60;p13">
            <a:extLst>
              <a:ext uri="{FF2B5EF4-FFF2-40B4-BE49-F238E27FC236}">
                <a16:creationId xmlns:a16="http://schemas.microsoft.com/office/drawing/2014/main" id="{83ED9F9B-5456-C8EB-149C-8DAFA8EB2A25}"/>
              </a:ext>
            </a:extLst>
          </p:cNvPr>
          <p:cNvPicPr preferRelativeResize="0">
            <a:picLocks noChangeAspect="1"/>
          </p:cNvPicPr>
          <p:nvPr userDrawn="1"/>
        </p:nvPicPr>
        <p:blipFill rotWithShape="1">
          <a:blip r:embed="rId3">
            <a:alphaModFix/>
          </a:blip>
          <a:srcRect b="38886"/>
          <a:stretch/>
        </p:blipFill>
        <p:spPr>
          <a:xfrm>
            <a:off x="9717005" y="6030057"/>
            <a:ext cx="1800000" cy="535747"/>
          </a:xfrm>
          <a:prstGeom prst="rect">
            <a:avLst/>
          </a:prstGeom>
          <a:noFill/>
          <a:ln>
            <a:noFill/>
          </a:ln>
        </p:spPr>
      </p:pic>
      <p:grpSp>
        <p:nvGrpSpPr>
          <p:cNvPr id="78" name="Grupo 77">
            <a:extLst>
              <a:ext uri="{FF2B5EF4-FFF2-40B4-BE49-F238E27FC236}">
                <a16:creationId xmlns:a16="http://schemas.microsoft.com/office/drawing/2014/main" id="{335D3ED8-1343-C064-BAEC-C4A028CC0222}"/>
              </a:ext>
            </a:extLst>
          </p:cNvPr>
          <p:cNvGrpSpPr/>
          <p:nvPr userDrawn="1"/>
        </p:nvGrpSpPr>
        <p:grpSpPr>
          <a:xfrm>
            <a:off x="4303166" y="5811208"/>
            <a:ext cx="911529" cy="303843"/>
            <a:chOff x="4288334" y="1637652"/>
            <a:chExt cx="1361331" cy="453777"/>
          </a:xfrm>
        </p:grpSpPr>
        <p:sp>
          <p:nvSpPr>
            <p:cNvPr id="79" name="Rectángulo 78">
              <a:extLst>
                <a:ext uri="{FF2B5EF4-FFF2-40B4-BE49-F238E27FC236}">
                  <a16:creationId xmlns:a16="http://schemas.microsoft.com/office/drawing/2014/main" id="{EA699A6F-A9B7-168F-C05E-A3D31EB82C2C}"/>
                </a:ext>
              </a:extLst>
            </p:cNvPr>
            <p:cNvSpPr/>
            <p:nvPr userDrawn="1"/>
          </p:nvSpPr>
          <p:spPr>
            <a:xfrm>
              <a:off x="5195888" y="1637652"/>
              <a:ext cx="453777" cy="4537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0" name="Rectángulo 79">
              <a:extLst>
                <a:ext uri="{FF2B5EF4-FFF2-40B4-BE49-F238E27FC236}">
                  <a16:creationId xmlns:a16="http://schemas.microsoft.com/office/drawing/2014/main" id="{5294C1C6-CEEE-7E25-DD76-A6D26EC5B142}"/>
                </a:ext>
              </a:extLst>
            </p:cNvPr>
            <p:cNvSpPr/>
            <p:nvPr userDrawn="1"/>
          </p:nvSpPr>
          <p:spPr>
            <a:xfrm>
              <a:off x="4742111" y="1637652"/>
              <a:ext cx="453777" cy="453777"/>
            </a:xfrm>
            <a:prstGeom prst="rect">
              <a:avLst/>
            </a:prstGeom>
            <a:solidFill>
              <a:srgbClr val="D04C8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1" name="Rectángulo 80">
              <a:extLst>
                <a:ext uri="{FF2B5EF4-FFF2-40B4-BE49-F238E27FC236}">
                  <a16:creationId xmlns:a16="http://schemas.microsoft.com/office/drawing/2014/main" id="{067587FF-31E5-7F57-274E-09B9FE4E3856}"/>
                </a:ext>
              </a:extLst>
            </p:cNvPr>
            <p:cNvSpPr/>
            <p:nvPr userDrawn="1"/>
          </p:nvSpPr>
          <p:spPr>
            <a:xfrm>
              <a:off x="4288334" y="1637652"/>
              <a:ext cx="453777" cy="453777"/>
            </a:xfrm>
            <a:prstGeom prst="rect">
              <a:avLst/>
            </a:prstGeom>
            <a:solidFill>
              <a:srgbClr val="D04C8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82" name="Grupo 81">
            <a:extLst>
              <a:ext uri="{FF2B5EF4-FFF2-40B4-BE49-F238E27FC236}">
                <a16:creationId xmlns:a16="http://schemas.microsoft.com/office/drawing/2014/main" id="{3239759B-03C9-6430-2312-CC332B56D09E}"/>
              </a:ext>
            </a:extLst>
          </p:cNvPr>
          <p:cNvGrpSpPr/>
          <p:nvPr userDrawn="1"/>
        </p:nvGrpSpPr>
        <p:grpSpPr>
          <a:xfrm>
            <a:off x="-5256" y="3522880"/>
            <a:ext cx="1800000" cy="450645"/>
            <a:chOff x="4293293" y="2976970"/>
            <a:chExt cx="1800000" cy="450645"/>
          </a:xfrm>
        </p:grpSpPr>
        <p:sp>
          <p:nvSpPr>
            <p:cNvPr id="83" name="Rectángulo 82">
              <a:extLst>
                <a:ext uri="{FF2B5EF4-FFF2-40B4-BE49-F238E27FC236}">
                  <a16:creationId xmlns:a16="http://schemas.microsoft.com/office/drawing/2014/main" id="{93875CFA-00BA-0DA7-B6C9-81650648C44A}"/>
                </a:ext>
              </a:extLst>
            </p:cNvPr>
            <p:cNvSpPr/>
            <p:nvPr userDrawn="1"/>
          </p:nvSpPr>
          <p:spPr>
            <a:xfrm>
              <a:off x="5643293" y="2976970"/>
              <a:ext cx="450000" cy="45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4" name="Rectángulo 83">
              <a:extLst>
                <a:ext uri="{FF2B5EF4-FFF2-40B4-BE49-F238E27FC236}">
                  <a16:creationId xmlns:a16="http://schemas.microsoft.com/office/drawing/2014/main" id="{1C180DEA-0122-5933-2542-ED95971AB377}"/>
                </a:ext>
              </a:extLst>
            </p:cNvPr>
            <p:cNvSpPr/>
            <p:nvPr userDrawn="1"/>
          </p:nvSpPr>
          <p:spPr>
            <a:xfrm>
              <a:off x="5193293" y="2977615"/>
              <a:ext cx="450000" cy="450000"/>
            </a:xfrm>
            <a:prstGeom prst="rect">
              <a:avLst/>
            </a:prstGeom>
            <a:solidFill>
              <a:srgbClr val="57BE8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5" name="Rectángulo 84">
              <a:extLst>
                <a:ext uri="{FF2B5EF4-FFF2-40B4-BE49-F238E27FC236}">
                  <a16:creationId xmlns:a16="http://schemas.microsoft.com/office/drawing/2014/main" id="{7D1A100C-160C-8508-1E1D-9B7499092882}"/>
                </a:ext>
              </a:extLst>
            </p:cNvPr>
            <p:cNvSpPr/>
            <p:nvPr userDrawn="1"/>
          </p:nvSpPr>
          <p:spPr>
            <a:xfrm>
              <a:off x="4743293" y="2977615"/>
              <a:ext cx="450000" cy="450000"/>
            </a:xfrm>
            <a:prstGeom prst="rect">
              <a:avLst/>
            </a:prstGeom>
            <a:solidFill>
              <a:srgbClr val="57BE8A">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6" name="Rectángulo 85">
              <a:extLst>
                <a:ext uri="{FF2B5EF4-FFF2-40B4-BE49-F238E27FC236}">
                  <a16:creationId xmlns:a16="http://schemas.microsoft.com/office/drawing/2014/main" id="{35104640-FEA0-D71C-4877-E72182B34F4D}"/>
                </a:ext>
              </a:extLst>
            </p:cNvPr>
            <p:cNvSpPr/>
            <p:nvPr userDrawn="1"/>
          </p:nvSpPr>
          <p:spPr>
            <a:xfrm>
              <a:off x="4293293" y="2976970"/>
              <a:ext cx="450000" cy="450000"/>
            </a:xfrm>
            <a:prstGeom prst="rect">
              <a:avLst/>
            </a:prstGeom>
            <a:solidFill>
              <a:srgbClr val="57BE8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87" name="Grupo 86">
            <a:extLst>
              <a:ext uri="{FF2B5EF4-FFF2-40B4-BE49-F238E27FC236}">
                <a16:creationId xmlns:a16="http://schemas.microsoft.com/office/drawing/2014/main" id="{1E6555F4-B57F-E38B-19DF-65B4D9182A40}"/>
              </a:ext>
            </a:extLst>
          </p:cNvPr>
          <p:cNvGrpSpPr/>
          <p:nvPr userDrawn="1"/>
        </p:nvGrpSpPr>
        <p:grpSpPr>
          <a:xfrm>
            <a:off x="4296965" y="1"/>
            <a:ext cx="1799035" cy="900807"/>
            <a:chOff x="4296966" y="0"/>
            <a:chExt cx="1799034" cy="900806"/>
          </a:xfrm>
        </p:grpSpPr>
        <p:sp>
          <p:nvSpPr>
            <p:cNvPr id="88" name="Rectángulo 87">
              <a:extLst>
                <a:ext uri="{FF2B5EF4-FFF2-40B4-BE49-F238E27FC236}">
                  <a16:creationId xmlns:a16="http://schemas.microsoft.com/office/drawing/2014/main" id="{AD2DD2B5-957A-F0A9-702C-2F3F67949577}"/>
                </a:ext>
              </a:extLst>
            </p:cNvPr>
            <p:cNvSpPr/>
            <p:nvPr userDrawn="1"/>
          </p:nvSpPr>
          <p:spPr>
            <a:xfrm>
              <a:off x="5196483" y="0"/>
              <a:ext cx="899517" cy="8995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9" name="Rectángulo 88">
              <a:extLst>
                <a:ext uri="{FF2B5EF4-FFF2-40B4-BE49-F238E27FC236}">
                  <a16:creationId xmlns:a16="http://schemas.microsoft.com/office/drawing/2014/main" id="{FE6E90D6-2EA2-D5B2-7659-4202CDCEB94E}"/>
                </a:ext>
              </a:extLst>
            </p:cNvPr>
            <p:cNvSpPr/>
            <p:nvPr userDrawn="1"/>
          </p:nvSpPr>
          <p:spPr>
            <a:xfrm>
              <a:off x="4296966" y="1290"/>
              <a:ext cx="899517" cy="899516"/>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90" name="Grupo 89">
            <a:extLst>
              <a:ext uri="{FF2B5EF4-FFF2-40B4-BE49-F238E27FC236}">
                <a16:creationId xmlns:a16="http://schemas.microsoft.com/office/drawing/2014/main" id="{C0CEB7A0-8D64-10C3-F94B-7691F86C149B}"/>
              </a:ext>
            </a:extLst>
          </p:cNvPr>
          <p:cNvGrpSpPr/>
          <p:nvPr userDrawn="1"/>
        </p:nvGrpSpPr>
        <p:grpSpPr>
          <a:xfrm>
            <a:off x="6996022" y="6326817"/>
            <a:ext cx="535387" cy="267692"/>
            <a:chOff x="7059330" y="6128378"/>
            <a:chExt cx="871946" cy="435972"/>
          </a:xfrm>
        </p:grpSpPr>
        <p:sp>
          <p:nvSpPr>
            <p:cNvPr id="91" name="Rectángulo 90">
              <a:extLst>
                <a:ext uri="{FF2B5EF4-FFF2-40B4-BE49-F238E27FC236}">
                  <a16:creationId xmlns:a16="http://schemas.microsoft.com/office/drawing/2014/main" id="{7D3A18D7-563C-4D6B-3460-7963D0F9634A}"/>
                </a:ext>
              </a:extLst>
            </p:cNvPr>
            <p:cNvSpPr/>
            <p:nvPr userDrawn="1"/>
          </p:nvSpPr>
          <p:spPr>
            <a:xfrm>
              <a:off x="7495303" y="6128378"/>
              <a:ext cx="435973" cy="4359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92" name="Rectángulo 91">
              <a:extLst>
                <a:ext uri="{FF2B5EF4-FFF2-40B4-BE49-F238E27FC236}">
                  <a16:creationId xmlns:a16="http://schemas.microsoft.com/office/drawing/2014/main" id="{CF0C2600-6252-67DC-AF31-17D4AA5C714A}"/>
                </a:ext>
              </a:extLst>
            </p:cNvPr>
            <p:cNvSpPr/>
            <p:nvPr userDrawn="1"/>
          </p:nvSpPr>
          <p:spPr>
            <a:xfrm>
              <a:off x="7059330" y="6128378"/>
              <a:ext cx="435973" cy="435972"/>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93" name="Grupo 92">
            <a:extLst>
              <a:ext uri="{FF2B5EF4-FFF2-40B4-BE49-F238E27FC236}">
                <a16:creationId xmlns:a16="http://schemas.microsoft.com/office/drawing/2014/main" id="{D68BD872-6DD5-0DF6-4F6B-FE324837EC7A}"/>
              </a:ext>
            </a:extLst>
          </p:cNvPr>
          <p:cNvGrpSpPr/>
          <p:nvPr userDrawn="1"/>
        </p:nvGrpSpPr>
        <p:grpSpPr>
          <a:xfrm>
            <a:off x="7431403" y="1769279"/>
            <a:ext cx="911529" cy="303843"/>
            <a:chOff x="7441811" y="2073122"/>
            <a:chExt cx="911529" cy="303843"/>
          </a:xfrm>
        </p:grpSpPr>
        <p:sp>
          <p:nvSpPr>
            <p:cNvPr id="94" name="Rectángulo 93">
              <a:extLst>
                <a:ext uri="{FF2B5EF4-FFF2-40B4-BE49-F238E27FC236}">
                  <a16:creationId xmlns:a16="http://schemas.microsoft.com/office/drawing/2014/main" id="{EDA9EB0D-DC6F-BB99-8879-8C1B3AAB89EB}"/>
                </a:ext>
              </a:extLst>
            </p:cNvPr>
            <p:cNvSpPr/>
            <p:nvPr userDrawn="1"/>
          </p:nvSpPr>
          <p:spPr>
            <a:xfrm>
              <a:off x="8049497" y="2073122"/>
              <a:ext cx="303843" cy="3038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95" name="Rectángulo 94">
              <a:extLst>
                <a:ext uri="{FF2B5EF4-FFF2-40B4-BE49-F238E27FC236}">
                  <a16:creationId xmlns:a16="http://schemas.microsoft.com/office/drawing/2014/main" id="{BAF0A9F5-7604-8E0A-0D15-649070FC8FBC}"/>
                </a:ext>
              </a:extLst>
            </p:cNvPr>
            <p:cNvSpPr/>
            <p:nvPr userDrawn="1"/>
          </p:nvSpPr>
          <p:spPr>
            <a:xfrm>
              <a:off x="7745654" y="2073122"/>
              <a:ext cx="303843" cy="303843"/>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96" name="Rectángulo 95">
              <a:extLst>
                <a:ext uri="{FF2B5EF4-FFF2-40B4-BE49-F238E27FC236}">
                  <a16:creationId xmlns:a16="http://schemas.microsoft.com/office/drawing/2014/main" id="{C8C81468-0381-68D7-0211-0EE43106F54D}"/>
                </a:ext>
              </a:extLst>
            </p:cNvPr>
            <p:cNvSpPr/>
            <p:nvPr userDrawn="1"/>
          </p:nvSpPr>
          <p:spPr>
            <a:xfrm>
              <a:off x="7441811" y="2073122"/>
              <a:ext cx="303843" cy="303843"/>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pic>
        <p:nvPicPr>
          <p:cNvPr id="97" name="Google Shape;60;p13">
            <a:extLst>
              <a:ext uri="{FF2B5EF4-FFF2-40B4-BE49-F238E27FC236}">
                <a16:creationId xmlns:a16="http://schemas.microsoft.com/office/drawing/2014/main" id="{5F65146C-F120-DAEC-2A72-84D0324C1249}"/>
              </a:ext>
            </a:extLst>
          </p:cNvPr>
          <p:cNvPicPr preferRelativeResize="0">
            <a:picLocks noChangeAspect="1"/>
          </p:cNvPicPr>
          <p:nvPr userDrawn="1"/>
        </p:nvPicPr>
        <p:blipFill rotWithShape="1">
          <a:blip r:embed="rId3">
            <a:alphaModFix/>
          </a:blip>
          <a:srcRect b="38886"/>
          <a:stretch/>
        </p:blipFill>
        <p:spPr>
          <a:xfrm>
            <a:off x="9703788" y="6031347"/>
            <a:ext cx="1800000" cy="535747"/>
          </a:xfrm>
          <a:prstGeom prst="rect">
            <a:avLst/>
          </a:prstGeom>
          <a:noFill/>
          <a:ln>
            <a:noFill/>
          </a:ln>
        </p:spPr>
      </p:pic>
      <p:sp>
        <p:nvSpPr>
          <p:cNvPr id="98" name="Marcador de fecha 3">
            <a:extLst>
              <a:ext uri="{FF2B5EF4-FFF2-40B4-BE49-F238E27FC236}">
                <a16:creationId xmlns:a16="http://schemas.microsoft.com/office/drawing/2014/main" id="{F5CB521B-2002-B856-BD03-4747825EFB5D}"/>
              </a:ext>
            </a:extLst>
          </p:cNvPr>
          <p:cNvSpPr>
            <a:spLocks noGrp="1"/>
          </p:cNvSpPr>
          <p:nvPr>
            <p:ph type="dt" sz="half" idx="10"/>
          </p:nvPr>
        </p:nvSpPr>
        <p:spPr>
          <a:xfrm>
            <a:off x="694889" y="6279766"/>
            <a:ext cx="1573423" cy="208625"/>
          </a:xfrm>
        </p:spPr>
        <p:txBody>
          <a:bodyPr/>
          <a:lstStyle>
            <a:lvl1pPr algn="r">
              <a:defRPr sz="800">
                <a:solidFill>
                  <a:schemeClr val="tx1"/>
                </a:solidFill>
              </a:defRPr>
            </a:lvl1pPr>
          </a:lstStyle>
          <a:p>
            <a:endParaRPr lang="es-ES"/>
          </a:p>
        </p:txBody>
      </p:sp>
      <p:grpSp>
        <p:nvGrpSpPr>
          <p:cNvPr id="99" name="Grupo 98">
            <a:extLst>
              <a:ext uri="{FF2B5EF4-FFF2-40B4-BE49-F238E27FC236}">
                <a16:creationId xmlns:a16="http://schemas.microsoft.com/office/drawing/2014/main" id="{515AA9D2-62DE-8C30-D520-52D430C2D03B}"/>
              </a:ext>
            </a:extLst>
          </p:cNvPr>
          <p:cNvGrpSpPr/>
          <p:nvPr userDrawn="1"/>
        </p:nvGrpSpPr>
        <p:grpSpPr>
          <a:xfrm>
            <a:off x="686120" y="6291700"/>
            <a:ext cx="625875" cy="208625"/>
            <a:chOff x="686119" y="6291698"/>
            <a:chExt cx="625875" cy="208625"/>
          </a:xfrm>
        </p:grpSpPr>
        <p:sp>
          <p:nvSpPr>
            <p:cNvPr id="100" name="Rectángulo 99">
              <a:extLst>
                <a:ext uri="{FF2B5EF4-FFF2-40B4-BE49-F238E27FC236}">
                  <a16:creationId xmlns:a16="http://schemas.microsoft.com/office/drawing/2014/main" id="{5EDFAF03-11DA-E28F-CA9F-2D2C80C92B0F}"/>
                </a:ext>
              </a:extLst>
            </p:cNvPr>
            <p:cNvSpPr/>
            <p:nvPr userDrawn="1"/>
          </p:nvSpPr>
          <p:spPr>
            <a:xfrm>
              <a:off x="1103369" y="6291698"/>
              <a:ext cx="208625" cy="2086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1" name="Rectángulo 100">
              <a:extLst>
                <a:ext uri="{FF2B5EF4-FFF2-40B4-BE49-F238E27FC236}">
                  <a16:creationId xmlns:a16="http://schemas.microsoft.com/office/drawing/2014/main" id="{54E71FD4-3B14-2AE3-B953-2B465FC43670}"/>
                </a:ext>
              </a:extLst>
            </p:cNvPr>
            <p:cNvSpPr/>
            <p:nvPr userDrawn="1"/>
          </p:nvSpPr>
          <p:spPr>
            <a:xfrm>
              <a:off x="894744" y="6291698"/>
              <a:ext cx="208625" cy="208625"/>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2" name="Rectángulo 101">
              <a:extLst>
                <a:ext uri="{FF2B5EF4-FFF2-40B4-BE49-F238E27FC236}">
                  <a16:creationId xmlns:a16="http://schemas.microsoft.com/office/drawing/2014/main" id="{09962243-CC2C-66BC-939D-801B197C4146}"/>
                </a:ext>
              </a:extLst>
            </p:cNvPr>
            <p:cNvSpPr/>
            <p:nvPr userDrawn="1"/>
          </p:nvSpPr>
          <p:spPr>
            <a:xfrm>
              <a:off x="686119" y="6291698"/>
              <a:ext cx="208625" cy="208625"/>
            </a:xfrm>
            <a:prstGeom prst="rect">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pic>
        <p:nvPicPr>
          <p:cNvPr id="2" name="Picture 2">
            <a:extLst>
              <a:ext uri="{FF2B5EF4-FFF2-40B4-BE49-F238E27FC236}">
                <a16:creationId xmlns:a16="http://schemas.microsoft.com/office/drawing/2014/main" id="{249F6DBE-00D2-0A53-0FF4-AB2CC5A0566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77131" y="978345"/>
            <a:ext cx="1595720" cy="5357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3F95651-BF01-64A6-092F-628D1B8D74E9}"/>
              </a:ext>
            </a:extLst>
          </p:cNvPr>
          <p:cNvSpPr/>
          <p:nvPr userDrawn="1"/>
        </p:nvSpPr>
        <p:spPr>
          <a:xfrm>
            <a:off x="8553449" y="2524125"/>
            <a:ext cx="2950339" cy="3124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7" name="Google Shape;18;p2">
            <a:extLst>
              <a:ext uri="{FF2B5EF4-FFF2-40B4-BE49-F238E27FC236}">
                <a16:creationId xmlns:a16="http://schemas.microsoft.com/office/drawing/2014/main" id="{977BA354-6AFF-EC15-24A7-960C4305D1D7}"/>
              </a:ext>
            </a:extLst>
          </p:cNvPr>
          <p:cNvSpPr txBox="1">
            <a:spLocks noGrp="1"/>
          </p:cNvSpPr>
          <p:nvPr>
            <p:ph type="title" hasCustomPrompt="1"/>
          </p:nvPr>
        </p:nvSpPr>
        <p:spPr>
          <a:xfrm>
            <a:off x="8724290" y="2721907"/>
            <a:ext cx="2564717" cy="198066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chemeClr val="bg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s-ES"/>
              <a:t>Titular </a:t>
            </a:r>
            <a:br>
              <a:rPr lang="es-ES"/>
            </a:br>
            <a:r>
              <a:rPr lang="es-ES" err="1"/>
              <a:t>Verdana</a:t>
            </a:r>
            <a:r>
              <a:rPr lang="es-ES"/>
              <a:t> 16pt</a:t>
            </a:r>
            <a:endParaRPr/>
          </a:p>
        </p:txBody>
      </p:sp>
      <p:sp>
        <p:nvSpPr>
          <p:cNvPr id="8" name="Google Shape;19;p2">
            <a:extLst>
              <a:ext uri="{FF2B5EF4-FFF2-40B4-BE49-F238E27FC236}">
                <a16:creationId xmlns:a16="http://schemas.microsoft.com/office/drawing/2014/main" id="{C50FEB12-F470-AF75-EC99-39055FB097D6}"/>
              </a:ext>
            </a:extLst>
          </p:cNvPr>
          <p:cNvSpPr txBox="1">
            <a:spLocks noGrp="1"/>
          </p:cNvSpPr>
          <p:nvPr>
            <p:ph type="subTitle" idx="2" hasCustomPrompt="1"/>
          </p:nvPr>
        </p:nvSpPr>
        <p:spPr>
          <a:xfrm>
            <a:off x="8724290" y="4703863"/>
            <a:ext cx="2564717" cy="743860"/>
          </a:xfrm>
          <a:prstGeom prst="rect">
            <a:avLst/>
          </a:prstGeom>
          <a:noFill/>
          <a:ln>
            <a:noFill/>
          </a:ln>
        </p:spPr>
        <p:txBody>
          <a:bodyPr spcFirstLastPara="1" wrap="square" lIns="91425" tIns="91425" rIns="91425" bIns="91425" anchor="t" anchorCtr="0">
            <a:noAutofit/>
          </a:bodyPr>
          <a:lstStyle>
            <a:lvl1pPr marL="0" lvl="0" indent="0" rtl="0">
              <a:spcBef>
                <a:spcPts val="0"/>
              </a:spcBef>
              <a:spcAft>
                <a:spcPts val="0"/>
              </a:spcAft>
              <a:buNone/>
              <a:defRPr sz="1467" b="0">
                <a:solidFill>
                  <a:schemeClr val="bg1"/>
                </a:solidFill>
                <a:latin typeface="+mj-lt"/>
                <a:ea typeface="Georgia"/>
                <a:cs typeface="Georgia"/>
                <a:sym typeface="Georgia"/>
              </a:defRPr>
            </a:lvl1pPr>
            <a:lvl2pPr lvl="1" rtl="0">
              <a:spcBef>
                <a:spcPts val="0"/>
              </a:spcBef>
              <a:spcAft>
                <a:spcPts val="0"/>
              </a:spcAft>
              <a:buNone/>
              <a:defRPr>
                <a:solidFill>
                  <a:srgbClr val="041B2C"/>
                </a:solidFill>
              </a:defRPr>
            </a:lvl2pPr>
            <a:lvl3pPr lvl="2" rtl="0">
              <a:spcBef>
                <a:spcPts val="0"/>
              </a:spcBef>
              <a:spcAft>
                <a:spcPts val="0"/>
              </a:spcAft>
              <a:buNone/>
              <a:defRPr>
                <a:solidFill>
                  <a:srgbClr val="041B2C"/>
                </a:solidFill>
              </a:defRPr>
            </a:lvl3pPr>
            <a:lvl4pPr lvl="3" rtl="0">
              <a:spcBef>
                <a:spcPts val="0"/>
              </a:spcBef>
              <a:spcAft>
                <a:spcPts val="0"/>
              </a:spcAft>
              <a:buNone/>
              <a:defRPr>
                <a:solidFill>
                  <a:srgbClr val="041B2C"/>
                </a:solidFill>
              </a:defRPr>
            </a:lvl4pPr>
            <a:lvl5pPr lvl="4" rtl="0">
              <a:spcBef>
                <a:spcPts val="0"/>
              </a:spcBef>
              <a:spcAft>
                <a:spcPts val="0"/>
              </a:spcAft>
              <a:buNone/>
              <a:defRPr>
                <a:solidFill>
                  <a:srgbClr val="041B2C"/>
                </a:solidFill>
              </a:defRPr>
            </a:lvl5pPr>
            <a:lvl6pPr lvl="5" rtl="0">
              <a:spcBef>
                <a:spcPts val="0"/>
              </a:spcBef>
              <a:spcAft>
                <a:spcPts val="0"/>
              </a:spcAft>
              <a:buNone/>
              <a:defRPr>
                <a:solidFill>
                  <a:srgbClr val="041B2C"/>
                </a:solidFill>
              </a:defRPr>
            </a:lvl6pPr>
            <a:lvl7pPr lvl="6" rtl="0">
              <a:spcBef>
                <a:spcPts val="0"/>
              </a:spcBef>
              <a:spcAft>
                <a:spcPts val="0"/>
              </a:spcAft>
              <a:buNone/>
              <a:defRPr>
                <a:solidFill>
                  <a:srgbClr val="041B2C"/>
                </a:solidFill>
              </a:defRPr>
            </a:lvl7pPr>
            <a:lvl8pPr lvl="7" rtl="0">
              <a:spcBef>
                <a:spcPts val="0"/>
              </a:spcBef>
              <a:spcAft>
                <a:spcPts val="0"/>
              </a:spcAft>
              <a:buNone/>
              <a:defRPr>
                <a:solidFill>
                  <a:srgbClr val="041B2C"/>
                </a:solidFill>
              </a:defRPr>
            </a:lvl8pPr>
            <a:lvl9pPr lvl="8" rtl="0">
              <a:spcBef>
                <a:spcPts val="0"/>
              </a:spcBef>
              <a:spcAft>
                <a:spcPts val="0"/>
              </a:spcAft>
              <a:buNone/>
              <a:defRPr>
                <a:solidFill>
                  <a:srgbClr val="041B2C"/>
                </a:solidFill>
              </a:defRPr>
            </a:lvl9pPr>
          </a:lstStyle>
          <a:p>
            <a:r>
              <a:rPr lang="es-ES"/>
              <a:t>Subtítulo</a:t>
            </a:r>
          </a:p>
          <a:p>
            <a:r>
              <a:rPr lang="es-ES" err="1"/>
              <a:t>verdana</a:t>
            </a:r>
            <a:r>
              <a:rPr lang="es-ES"/>
              <a:t> 11 pt</a:t>
            </a:r>
            <a:endParaRPr/>
          </a:p>
        </p:txBody>
      </p:sp>
      <p:sp>
        <p:nvSpPr>
          <p:cNvPr id="4" name="Marcador de fecha 3">
            <a:extLst>
              <a:ext uri="{FF2B5EF4-FFF2-40B4-BE49-F238E27FC236}">
                <a16:creationId xmlns:a16="http://schemas.microsoft.com/office/drawing/2014/main" id="{1CD90EBF-0AEE-97FE-CF9D-DE8A5846D209}"/>
              </a:ext>
            </a:extLst>
          </p:cNvPr>
          <p:cNvSpPr txBox="1">
            <a:spLocks/>
          </p:cNvSpPr>
          <p:nvPr userDrawn="1"/>
        </p:nvSpPr>
        <p:spPr>
          <a:xfrm>
            <a:off x="-288335" y="6636209"/>
            <a:ext cx="2258109"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067" i="1">
                <a:solidFill>
                  <a:schemeClr val="bg1">
                    <a:lumMod val="65000"/>
                  </a:schemeClr>
                </a:solidFill>
                <a:latin typeface="Georgia" panose="02040502050405020303" pitchFamily="18" charset="0"/>
              </a:rPr>
              <a:t>Documento público​​</a:t>
            </a:r>
            <a:endParaRPr lang="es-ES" sz="1067" i="1">
              <a:solidFill>
                <a:schemeClr val="bg1">
                  <a:lumMod val="65000"/>
                </a:schemeClr>
              </a:solidFill>
            </a:endParaRPr>
          </a:p>
        </p:txBody>
      </p:sp>
    </p:spTree>
    <p:extLst>
      <p:ext uri="{BB962C8B-B14F-4D97-AF65-F5344CB8AC3E}">
        <p14:creationId xmlns:p14="http://schemas.microsoft.com/office/powerpoint/2010/main" val="1834683535"/>
      </p:ext>
    </p:extLst>
  </p:cSld>
  <p:clrMapOvr>
    <a:masterClrMapping/>
  </p:clrMapOvr>
  <p:extLst>
    <p:ext uri="{DCECCB84-F9BA-43D5-87BE-67443E8EF086}">
      <p15:sldGuideLst xmlns:p15="http://schemas.microsoft.com/office/powerpoint/2012/main">
        <p15:guide id="1" orient="horz" pos="1620">
          <p15:clr>
            <a:srgbClr val="FBAE40"/>
          </p15:clr>
        </p15:guide>
        <p15:guide id="2" pos="329">
          <p15:clr>
            <a:srgbClr val="FBAE40"/>
          </p15:clr>
        </p15:guide>
        <p15:guide id="3" pos="1179">
          <p15:clr>
            <a:srgbClr val="FBAE40"/>
          </p15:clr>
        </p15:guide>
        <p15:guide id="4" pos="2030">
          <p15:clr>
            <a:srgbClr val="FBAE40"/>
          </p15:clr>
        </p15:guide>
        <p15:guide id="5" pos="2880">
          <p15:clr>
            <a:srgbClr val="FBAE40"/>
          </p15:clr>
        </p15:guide>
        <p15:guide id="6" pos="3731">
          <p15:clr>
            <a:srgbClr val="FBAE40"/>
          </p15:clr>
        </p15:guide>
        <p15:guide id="7" pos="4581">
          <p15:clr>
            <a:srgbClr val="FBAE40"/>
          </p15:clr>
        </p15:guide>
        <p15:guide id="8" pos="5432">
          <p15:clr>
            <a:srgbClr val="FBAE40"/>
          </p15:clr>
        </p15:guide>
        <p15:guide id="9" orient="horz" pos="770">
          <p15:clr>
            <a:srgbClr val="FBAE40"/>
          </p15:clr>
        </p15:guide>
        <p15:guide id="10" orient="horz" pos="24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44DE4-AD51-7262-BF69-51FC9873A5B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D0E089D-82E3-316C-7CFF-006D65C3542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430A9E2-2B16-7A82-A6BC-B8E96C419723}"/>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5" name="Marcador de pie de página 4">
            <a:extLst>
              <a:ext uri="{FF2B5EF4-FFF2-40B4-BE49-F238E27FC236}">
                <a16:creationId xmlns:a16="http://schemas.microsoft.com/office/drawing/2014/main" id="{5D695A69-4F84-3E18-2641-57E31CAE671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E0467D-9BDA-73D5-9CF7-1427C17AB4C7}"/>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201514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apítulo B">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A17CD583-0325-920B-75E7-DD6F395569ED}"/>
              </a:ext>
            </a:extLst>
          </p:cNvPr>
          <p:cNvGrpSpPr/>
          <p:nvPr userDrawn="1"/>
        </p:nvGrpSpPr>
        <p:grpSpPr>
          <a:xfrm>
            <a:off x="6316401" y="1177636"/>
            <a:ext cx="1597891" cy="399472"/>
            <a:chOff x="243834" y="1621421"/>
            <a:chExt cx="1804215" cy="451053"/>
          </a:xfrm>
        </p:grpSpPr>
        <p:sp>
          <p:nvSpPr>
            <p:cNvPr id="10" name="Rectángulo 9">
              <a:extLst>
                <a:ext uri="{FF2B5EF4-FFF2-40B4-BE49-F238E27FC236}">
                  <a16:creationId xmlns:a16="http://schemas.microsoft.com/office/drawing/2014/main" id="{3B74D876-B678-5966-0FFC-0AF460FC1CBE}"/>
                </a:ext>
              </a:extLst>
            </p:cNvPr>
            <p:cNvSpPr/>
            <p:nvPr userDrawn="1"/>
          </p:nvSpPr>
          <p:spPr>
            <a:xfrm>
              <a:off x="1596995" y="1621421"/>
              <a:ext cx="451054" cy="4510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1" name="Rectángulo 10">
              <a:extLst>
                <a:ext uri="{FF2B5EF4-FFF2-40B4-BE49-F238E27FC236}">
                  <a16:creationId xmlns:a16="http://schemas.microsoft.com/office/drawing/2014/main" id="{EE880C90-2AA0-744C-138B-E02A608FEBA3}"/>
                </a:ext>
              </a:extLst>
            </p:cNvPr>
            <p:cNvSpPr/>
            <p:nvPr userDrawn="1"/>
          </p:nvSpPr>
          <p:spPr>
            <a:xfrm>
              <a:off x="1145942" y="1621421"/>
              <a:ext cx="451054" cy="451053"/>
            </a:xfrm>
            <a:prstGeom prst="rect">
              <a:avLst/>
            </a:prstGeom>
            <a:solidFill>
              <a:srgbClr val="57BE8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2" name="Rectángulo 11">
              <a:extLst>
                <a:ext uri="{FF2B5EF4-FFF2-40B4-BE49-F238E27FC236}">
                  <a16:creationId xmlns:a16="http://schemas.microsoft.com/office/drawing/2014/main" id="{A0822488-6A9D-CC06-1A16-FC4B093B17D4}"/>
                </a:ext>
              </a:extLst>
            </p:cNvPr>
            <p:cNvSpPr/>
            <p:nvPr userDrawn="1"/>
          </p:nvSpPr>
          <p:spPr>
            <a:xfrm>
              <a:off x="694888" y="1621421"/>
              <a:ext cx="451054" cy="451053"/>
            </a:xfrm>
            <a:prstGeom prst="rect">
              <a:avLst/>
            </a:prstGeom>
            <a:solidFill>
              <a:srgbClr val="57BE8A">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3" name="Rectángulo 12">
              <a:extLst>
                <a:ext uri="{FF2B5EF4-FFF2-40B4-BE49-F238E27FC236}">
                  <a16:creationId xmlns:a16="http://schemas.microsoft.com/office/drawing/2014/main" id="{10E456FA-5B48-D1AF-F70C-52F6C47273C3}"/>
                </a:ext>
              </a:extLst>
            </p:cNvPr>
            <p:cNvSpPr/>
            <p:nvPr userDrawn="1"/>
          </p:nvSpPr>
          <p:spPr>
            <a:xfrm>
              <a:off x="243834" y="1621421"/>
              <a:ext cx="451054" cy="451053"/>
            </a:xfrm>
            <a:prstGeom prst="rect">
              <a:avLst/>
            </a:prstGeom>
            <a:solidFill>
              <a:srgbClr val="57BE8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14" name="Grupo 13">
            <a:extLst>
              <a:ext uri="{FF2B5EF4-FFF2-40B4-BE49-F238E27FC236}">
                <a16:creationId xmlns:a16="http://schemas.microsoft.com/office/drawing/2014/main" id="{2CA0894E-5A3F-1CC1-4509-7D33F5EA7094}"/>
              </a:ext>
            </a:extLst>
          </p:cNvPr>
          <p:cNvGrpSpPr/>
          <p:nvPr userDrawn="1"/>
        </p:nvGrpSpPr>
        <p:grpSpPr>
          <a:xfrm>
            <a:off x="11275292" y="2286645"/>
            <a:ext cx="680400" cy="226800"/>
            <a:chOff x="2503597" y="899516"/>
            <a:chExt cx="680400" cy="226800"/>
          </a:xfrm>
        </p:grpSpPr>
        <p:sp>
          <p:nvSpPr>
            <p:cNvPr id="15" name="Rectángulo 14">
              <a:extLst>
                <a:ext uri="{FF2B5EF4-FFF2-40B4-BE49-F238E27FC236}">
                  <a16:creationId xmlns:a16="http://schemas.microsoft.com/office/drawing/2014/main" id="{8CE026FC-660E-638A-752B-E1D87A00F1BF}"/>
                </a:ext>
              </a:extLst>
            </p:cNvPr>
            <p:cNvSpPr/>
            <p:nvPr userDrawn="1"/>
          </p:nvSpPr>
          <p:spPr>
            <a:xfrm>
              <a:off x="2957197" y="899516"/>
              <a:ext cx="226800" cy="226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6" name="Rectángulo 15">
              <a:extLst>
                <a:ext uri="{FF2B5EF4-FFF2-40B4-BE49-F238E27FC236}">
                  <a16:creationId xmlns:a16="http://schemas.microsoft.com/office/drawing/2014/main" id="{C3400B8C-374C-33C6-8BE5-FE0CB572630B}"/>
                </a:ext>
              </a:extLst>
            </p:cNvPr>
            <p:cNvSpPr/>
            <p:nvPr userDrawn="1"/>
          </p:nvSpPr>
          <p:spPr>
            <a:xfrm>
              <a:off x="2730397" y="899516"/>
              <a:ext cx="226800" cy="226800"/>
            </a:xfrm>
            <a:prstGeom prst="rect">
              <a:avLst/>
            </a:prstGeom>
            <a:solidFill>
              <a:srgbClr val="D04C8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7" name="Rectángulo 16">
              <a:extLst>
                <a:ext uri="{FF2B5EF4-FFF2-40B4-BE49-F238E27FC236}">
                  <a16:creationId xmlns:a16="http://schemas.microsoft.com/office/drawing/2014/main" id="{E8E66522-9579-1A3A-5E50-47AF4156317D}"/>
                </a:ext>
              </a:extLst>
            </p:cNvPr>
            <p:cNvSpPr/>
            <p:nvPr userDrawn="1"/>
          </p:nvSpPr>
          <p:spPr>
            <a:xfrm>
              <a:off x="2503597" y="899516"/>
              <a:ext cx="226800" cy="226800"/>
            </a:xfrm>
            <a:prstGeom prst="rect">
              <a:avLst/>
            </a:prstGeom>
            <a:solidFill>
              <a:srgbClr val="D04C8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18" name="Grupo 17">
            <a:extLst>
              <a:ext uri="{FF2B5EF4-FFF2-40B4-BE49-F238E27FC236}">
                <a16:creationId xmlns:a16="http://schemas.microsoft.com/office/drawing/2014/main" id="{0CAD3E20-EAC8-FBBE-0887-A11DFE98C6A2}"/>
              </a:ext>
            </a:extLst>
          </p:cNvPr>
          <p:cNvGrpSpPr>
            <a:grpSpLocks noChangeAspect="1"/>
          </p:cNvGrpSpPr>
          <p:nvPr userDrawn="1"/>
        </p:nvGrpSpPr>
        <p:grpSpPr>
          <a:xfrm>
            <a:off x="1867012" y="5600363"/>
            <a:ext cx="630000" cy="203200"/>
            <a:chOff x="4288334" y="1637652"/>
            <a:chExt cx="1361331" cy="453777"/>
          </a:xfrm>
        </p:grpSpPr>
        <p:sp>
          <p:nvSpPr>
            <p:cNvPr id="19" name="Rectángulo 18">
              <a:extLst>
                <a:ext uri="{FF2B5EF4-FFF2-40B4-BE49-F238E27FC236}">
                  <a16:creationId xmlns:a16="http://schemas.microsoft.com/office/drawing/2014/main" id="{8709A6D9-5C40-F3F1-21EF-E9CCEF627549}"/>
                </a:ext>
              </a:extLst>
            </p:cNvPr>
            <p:cNvSpPr/>
            <p:nvPr userDrawn="1"/>
          </p:nvSpPr>
          <p:spPr>
            <a:xfrm>
              <a:off x="5195888" y="1637652"/>
              <a:ext cx="453777" cy="4537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0" name="Rectángulo 19">
              <a:extLst>
                <a:ext uri="{FF2B5EF4-FFF2-40B4-BE49-F238E27FC236}">
                  <a16:creationId xmlns:a16="http://schemas.microsoft.com/office/drawing/2014/main" id="{C24F4191-A3F6-661A-7A26-6A74C5C71D68}"/>
                </a:ext>
              </a:extLst>
            </p:cNvPr>
            <p:cNvSpPr/>
            <p:nvPr userDrawn="1"/>
          </p:nvSpPr>
          <p:spPr>
            <a:xfrm>
              <a:off x="4742111" y="1637652"/>
              <a:ext cx="453777" cy="453777"/>
            </a:xfrm>
            <a:prstGeom prst="rect">
              <a:avLst/>
            </a:prstGeom>
            <a:solidFill>
              <a:srgbClr val="D04C8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1" name="Rectángulo 20">
              <a:extLst>
                <a:ext uri="{FF2B5EF4-FFF2-40B4-BE49-F238E27FC236}">
                  <a16:creationId xmlns:a16="http://schemas.microsoft.com/office/drawing/2014/main" id="{7C3224DC-16E8-4986-C8C0-B2BAEE80A21D}"/>
                </a:ext>
              </a:extLst>
            </p:cNvPr>
            <p:cNvSpPr/>
            <p:nvPr userDrawn="1"/>
          </p:nvSpPr>
          <p:spPr>
            <a:xfrm>
              <a:off x="4288334" y="1637652"/>
              <a:ext cx="453777" cy="453777"/>
            </a:xfrm>
            <a:prstGeom prst="rect">
              <a:avLst/>
            </a:prstGeom>
            <a:solidFill>
              <a:srgbClr val="D04C8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2" name="Grupo 21">
            <a:extLst>
              <a:ext uri="{FF2B5EF4-FFF2-40B4-BE49-F238E27FC236}">
                <a16:creationId xmlns:a16="http://schemas.microsoft.com/office/drawing/2014/main" id="{6AC57EF2-8CA6-ED1D-7959-69745C2495DD}"/>
              </a:ext>
            </a:extLst>
          </p:cNvPr>
          <p:cNvGrpSpPr/>
          <p:nvPr userDrawn="1"/>
        </p:nvGrpSpPr>
        <p:grpSpPr>
          <a:xfrm>
            <a:off x="1" y="726893"/>
            <a:ext cx="911529" cy="303843"/>
            <a:chOff x="7441811" y="2073122"/>
            <a:chExt cx="911529" cy="303843"/>
          </a:xfrm>
        </p:grpSpPr>
        <p:sp>
          <p:nvSpPr>
            <p:cNvPr id="23" name="Rectángulo 22">
              <a:extLst>
                <a:ext uri="{FF2B5EF4-FFF2-40B4-BE49-F238E27FC236}">
                  <a16:creationId xmlns:a16="http://schemas.microsoft.com/office/drawing/2014/main" id="{7751663C-58ED-6BCC-D6BC-D38385D119B6}"/>
                </a:ext>
              </a:extLst>
            </p:cNvPr>
            <p:cNvSpPr/>
            <p:nvPr userDrawn="1"/>
          </p:nvSpPr>
          <p:spPr>
            <a:xfrm>
              <a:off x="8049497" y="2073122"/>
              <a:ext cx="303843" cy="3038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4" name="Rectángulo 23">
              <a:extLst>
                <a:ext uri="{FF2B5EF4-FFF2-40B4-BE49-F238E27FC236}">
                  <a16:creationId xmlns:a16="http://schemas.microsoft.com/office/drawing/2014/main" id="{A73B8C5D-F015-AC39-A135-82B3ED8D8485}"/>
                </a:ext>
              </a:extLst>
            </p:cNvPr>
            <p:cNvSpPr/>
            <p:nvPr userDrawn="1"/>
          </p:nvSpPr>
          <p:spPr>
            <a:xfrm>
              <a:off x="7745654" y="2073122"/>
              <a:ext cx="303843" cy="303843"/>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5" name="Rectángulo 24">
              <a:extLst>
                <a:ext uri="{FF2B5EF4-FFF2-40B4-BE49-F238E27FC236}">
                  <a16:creationId xmlns:a16="http://schemas.microsoft.com/office/drawing/2014/main" id="{8668FB68-D895-CCBF-76C1-8C178F8DC207}"/>
                </a:ext>
              </a:extLst>
            </p:cNvPr>
            <p:cNvSpPr/>
            <p:nvPr userDrawn="1"/>
          </p:nvSpPr>
          <p:spPr>
            <a:xfrm>
              <a:off x="7441811" y="2073122"/>
              <a:ext cx="303843" cy="303843"/>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6" name="Grupo 25">
            <a:extLst>
              <a:ext uri="{FF2B5EF4-FFF2-40B4-BE49-F238E27FC236}">
                <a16:creationId xmlns:a16="http://schemas.microsoft.com/office/drawing/2014/main" id="{07001CEB-412F-F64B-4817-10CD03A50A26}"/>
              </a:ext>
            </a:extLst>
          </p:cNvPr>
          <p:cNvGrpSpPr/>
          <p:nvPr userDrawn="1"/>
        </p:nvGrpSpPr>
        <p:grpSpPr>
          <a:xfrm>
            <a:off x="9234323" y="1848126"/>
            <a:ext cx="463048" cy="231524"/>
            <a:chOff x="7059330" y="6128378"/>
            <a:chExt cx="871946" cy="435972"/>
          </a:xfrm>
        </p:grpSpPr>
        <p:sp>
          <p:nvSpPr>
            <p:cNvPr id="27" name="Rectángulo 26">
              <a:extLst>
                <a:ext uri="{FF2B5EF4-FFF2-40B4-BE49-F238E27FC236}">
                  <a16:creationId xmlns:a16="http://schemas.microsoft.com/office/drawing/2014/main" id="{52EA0DD4-F065-9BF5-061F-0B3F7E6564BC}"/>
                </a:ext>
              </a:extLst>
            </p:cNvPr>
            <p:cNvSpPr/>
            <p:nvPr userDrawn="1"/>
          </p:nvSpPr>
          <p:spPr>
            <a:xfrm>
              <a:off x="7495303" y="6128378"/>
              <a:ext cx="435973" cy="4359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8" name="Rectángulo 27">
              <a:extLst>
                <a:ext uri="{FF2B5EF4-FFF2-40B4-BE49-F238E27FC236}">
                  <a16:creationId xmlns:a16="http://schemas.microsoft.com/office/drawing/2014/main" id="{9FB05276-97F3-08CB-7610-508EA2A0C7E6}"/>
                </a:ext>
              </a:extLst>
            </p:cNvPr>
            <p:cNvSpPr/>
            <p:nvPr userDrawn="1"/>
          </p:nvSpPr>
          <p:spPr>
            <a:xfrm>
              <a:off x="7059330" y="6128378"/>
              <a:ext cx="435973" cy="435972"/>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9" name="Grupo 28">
            <a:extLst>
              <a:ext uri="{FF2B5EF4-FFF2-40B4-BE49-F238E27FC236}">
                <a16:creationId xmlns:a16="http://schemas.microsoft.com/office/drawing/2014/main" id="{9BC67A03-537B-38F6-45E8-84B37DDF8365}"/>
              </a:ext>
            </a:extLst>
          </p:cNvPr>
          <p:cNvGrpSpPr>
            <a:grpSpLocks noChangeAspect="1"/>
          </p:cNvGrpSpPr>
          <p:nvPr userDrawn="1"/>
        </p:nvGrpSpPr>
        <p:grpSpPr>
          <a:xfrm>
            <a:off x="3229145" y="277895"/>
            <a:ext cx="1080000" cy="270000"/>
            <a:chOff x="243834" y="1621421"/>
            <a:chExt cx="1804215" cy="451053"/>
          </a:xfrm>
        </p:grpSpPr>
        <p:sp>
          <p:nvSpPr>
            <p:cNvPr id="30" name="Rectángulo 29">
              <a:extLst>
                <a:ext uri="{FF2B5EF4-FFF2-40B4-BE49-F238E27FC236}">
                  <a16:creationId xmlns:a16="http://schemas.microsoft.com/office/drawing/2014/main" id="{0657449C-D828-4754-60BA-02693C1B1709}"/>
                </a:ext>
              </a:extLst>
            </p:cNvPr>
            <p:cNvSpPr/>
            <p:nvPr userDrawn="1"/>
          </p:nvSpPr>
          <p:spPr>
            <a:xfrm>
              <a:off x="1596995" y="1621421"/>
              <a:ext cx="451054" cy="4510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1" name="Rectángulo 30">
              <a:extLst>
                <a:ext uri="{FF2B5EF4-FFF2-40B4-BE49-F238E27FC236}">
                  <a16:creationId xmlns:a16="http://schemas.microsoft.com/office/drawing/2014/main" id="{F0E4E0E4-B35F-5571-BE3D-3D88D31EE26F}"/>
                </a:ext>
              </a:extLst>
            </p:cNvPr>
            <p:cNvSpPr/>
            <p:nvPr userDrawn="1"/>
          </p:nvSpPr>
          <p:spPr>
            <a:xfrm>
              <a:off x="1145942" y="1621421"/>
              <a:ext cx="451054" cy="451053"/>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2" name="Rectángulo 31">
              <a:extLst>
                <a:ext uri="{FF2B5EF4-FFF2-40B4-BE49-F238E27FC236}">
                  <a16:creationId xmlns:a16="http://schemas.microsoft.com/office/drawing/2014/main" id="{53DA134A-90BB-07EE-44E8-0EBB794717CC}"/>
                </a:ext>
              </a:extLst>
            </p:cNvPr>
            <p:cNvSpPr/>
            <p:nvPr userDrawn="1"/>
          </p:nvSpPr>
          <p:spPr>
            <a:xfrm>
              <a:off x="694888" y="1621421"/>
              <a:ext cx="451054" cy="451053"/>
            </a:xfrm>
            <a:prstGeom prst="rect">
              <a:avLst/>
            </a:prstGeom>
            <a:solidFill>
              <a:schemeClr val="accent5">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3" name="Rectángulo 32">
              <a:extLst>
                <a:ext uri="{FF2B5EF4-FFF2-40B4-BE49-F238E27FC236}">
                  <a16:creationId xmlns:a16="http://schemas.microsoft.com/office/drawing/2014/main" id="{0D4E81F2-BCC6-0C2C-4E71-03D347EC3C11}"/>
                </a:ext>
              </a:extLst>
            </p:cNvPr>
            <p:cNvSpPr/>
            <p:nvPr userDrawn="1"/>
          </p:nvSpPr>
          <p:spPr>
            <a:xfrm>
              <a:off x="243834" y="1621421"/>
              <a:ext cx="451054" cy="451053"/>
            </a:xfrm>
            <a:prstGeom prst="rect">
              <a:avLst/>
            </a:prstGeom>
            <a:solidFill>
              <a:schemeClr val="accent5">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pic>
        <p:nvPicPr>
          <p:cNvPr id="4" name="Imagen 3" descr="Imagen que contiene firmar, parada, alimentos, gente">
            <a:extLst>
              <a:ext uri="{FF2B5EF4-FFF2-40B4-BE49-F238E27FC236}">
                <a16:creationId xmlns:a16="http://schemas.microsoft.com/office/drawing/2014/main" id="{6ADB823D-31A2-64D2-AD68-B40E33508A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0000" y="720002"/>
            <a:ext cx="1782000" cy="869135"/>
          </a:xfrm>
          <a:prstGeom prst="rect">
            <a:avLst/>
          </a:prstGeom>
        </p:spPr>
      </p:pic>
      <p:sp>
        <p:nvSpPr>
          <p:cNvPr id="3" name="Título 1">
            <a:extLst>
              <a:ext uri="{FF2B5EF4-FFF2-40B4-BE49-F238E27FC236}">
                <a16:creationId xmlns:a16="http://schemas.microsoft.com/office/drawing/2014/main" id="{090BA982-D259-BEB4-321B-CA155D030C8E}"/>
              </a:ext>
            </a:extLst>
          </p:cNvPr>
          <p:cNvSpPr>
            <a:spLocks noGrp="1"/>
          </p:cNvSpPr>
          <p:nvPr>
            <p:ph type="title" hasCustomPrompt="1"/>
          </p:nvPr>
        </p:nvSpPr>
        <p:spPr>
          <a:xfrm>
            <a:off x="1895780" y="2215995"/>
            <a:ext cx="8714891" cy="2795319"/>
          </a:xfrm>
        </p:spPr>
        <p:txBody>
          <a:bodyPr anchor="t">
            <a:normAutofit/>
          </a:bodyPr>
          <a:lstStyle>
            <a:lvl1pPr>
              <a:defRPr sz="8800" b="1">
                <a:solidFill>
                  <a:schemeClr val="tx1"/>
                </a:solidFill>
              </a:defRPr>
            </a:lvl1pPr>
          </a:lstStyle>
          <a:p>
            <a:r>
              <a:rPr lang="es-ES"/>
              <a:t>Cap.</a:t>
            </a:r>
          </a:p>
        </p:txBody>
      </p:sp>
      <p:sp>
        <p:nvSpPr>
          <p:cNvPr id="5" name="Marcador de texto 37">
            <a:extLst>
              <a:ext uri="{FF2B5EF4-FFF2-40B4-BE49-F238E27FC236}">
                <a16:creationId xmlns:a16="http://schemas.microsoft.com/office/drawing/2014/main" id="{7A433295-BCC8-6B75-C021-F9E2A975D6EB}"/>
              </a:ext>
            </a:extLst>
          </p:cNvPr>
          <p:cNvSpPr>
            <a:spLocks noGrp="1"/>
          </p:cNvSpPr>
          <p:nvPr>
            <p:ph type="body" sz="quarter" idx="15" hasCustomPrompt="1"/>
          </p:nvPr>
        </p:nvSpPr>
        <p:spPr>
          <a:xfrm>
            <a:off x="1895780" y="1498805"/>
            <a:ext cx="1184304" cy="420687"/>
          </a:xfrm>
        </p:spPr>
        <p:txBody>
          <a:bodyPr anchor="b">
            <a:noAutofit/>
          </a:bodyPr>
          <a:lstStyle>
            <a:lvl1pPr marL="0" indent="0">
              <a:buNone/>
              <a:defRPr sz="1867">
                <a:solidFill>
                  <a:schemeClr val="tx1"/>
                </a:solidFill>
              </a:defRPr>
            </a:lvl1pPr>
          </a:lstStyle>
          <a:p>
            <a:pPr lvl="0"/>
            <a:r>
              <a:rPr lang="es-ES"/>
              <a:t>00</a:t>
            </a:r>
          </a:p>
        </p:txBody>
      </p:sp>
      <p:sp>
        <p:nvSpPr>
          <p:cNvPr id="2" name="Marcador de fecha 3">
            <a:extLst>
              <a:ext uri="{FF2B5EF4-FFF2-40B4-BE49-F238E27FC236}">
                <a16:creationId xmlns:a16="http://schemas.microsoft.com/office/drawing/2014/main" id="{34C261B4-220A-02A0-2A81-84B5B126FBB2}"/>
              </a:ext>
            </a:extLst>
          </p:cNvPr>
          <p:cNvSpPr txBox="1">
            <a:spLocks/>
          </p:cNvSpPr>
          <p:nvPr userDrawn="1"/>
        </p:nvSpPr>
        <p:spPr>
          <a:xfrm>
            <a:off x="-288335" y="6636209"/>
            <a:ext cx="2258109"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067" i="1">
                <a:solidFill>
                  <a:schemeClr val="bg1">
                    <a:lumMod val="65000"/>
                  </a:schemeClr>
                </a:solidFill>
                <a:latin typeface="Georgia" panose="02040502050405020303" pitchFamily="18" charset="0"/>
              </a:rPr>
              <a:t>Documento público​​</a:t>
            </a:r>
            <a:endParaRPr lang="es-ES" sz="1067" i="1">
              <a:solidFill>
                <a:schemeClr val="bg1">
                  <a:lumMod val="65000"/>
                </a:schemeClr>
              </a:solidFill>
            </a:endParaRPr>
          </a:p>
        </p:txBody>
      </p:sp>
    </p:spTree>
    <p:extLst>
      <p:ext uri="{BB962C8B-B14F-4D97-AF65-F5344CB8AC3E}">
        <p14:creationId xmlns:p14="http://schemas.microsoft.com/office/powerpoint/2010/main" val="330151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apositiva INDIC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29A3E-A659-7A5C-A531-4CAD458102F0}"/>
              </a:ext>
            </a:extLst>
          </p:cNvPr>
          <p:cNvSpPr>
            <a:spLocks noGrp="1"/>
          </p:cNvSpPr>
          <p:nvPr>
            <p:ph type="title" hasCustomPrompt="1"/>
          </p:nvPr>
        </p:nvSpPr>
        <p:spPr>
          <a:xfrm>
            <a:off x="2045616" y="1631951"/>
            <a:ext cx="7650835" cy="420255"/>
          </a:xfrm>
        </p:spPr>
        <p:txBody>
          <a:bodyPr anchor="t">
            <a:noAutofit/>
          </a:bodyPr>
          <a:lstStyle>
            <a:lvl1pPr marL="0" indent="251994">
              <a:lnSpc>
                <a:spcPct val="120000"/>
              </a:lnSpc>
              <a:spcBef>
                <a:spcPts val="600"/>
              </a:spcBef>
              <a:buClr>
                <a:schemeClr val="tx1"/>
              </a:buClr>
              <a:buSzPct val="125000"/>
              <a:buFont typeface="Wingdings" panose="05000000000000000000" pitchFamily="2" charset="2"/>
              <a:buChar char="§"/>
              <a:defRPr sz="1867" b="1"/>
            </a:lvl1pPr>
          </a:lstStyle>
          <a:p>
            <a:r>
              <a:rPr lang="es-ES"/>
              <a:t>Capítulo Principal (</a:t>
            </a:r>
            <a:r>
              <a:rPr lang="es-ES" err="1"/>
              <a:t>Verdana</a:t>
            </a:r>
            <a:r>
              <a:rPr lang="es-ES"/>
              <a:t> 14 pt)</a:t>
            </a:r>
          </a:p>
        </p:txBody>
      </p:sp>
      <p:pic>
        <p:nvPicPr>
          <p:cNvPr id="12" name="Google Shape;97;p15">
            <a:extLst>
              <a:ext uri="{FF2B5EF4-FFF2-40B4-BE49-F238E27FC236}">
                <a16:creationId xmlns:a16="http://schemas.microsoft.com/office/drawing/2014/main" id="{C6B73C0F-BA81-3251-DB66-CBBA9F3545D9}"/>
              </a:ext>
            </a:extLst>
          </p:cNvPr>
          <p:cNvPicPr preferRelativeResize="0">
            <a:picLocks noChangeAspect="1"/>
          </p:cNvPicPr>
          <p:nvPr userDrawn="1"/>
        </p:nvPicPr>
        <p:blipFill rotWithShape="1">
          <a:blip r:embed="rId2">
            <a:alphaModFix/>
          </a:blip>
          <a:srcRect b="38886"/>
          <a:stretch/>
        </p:blipFill>
        <p:spPr>
          <a:xfrm>
            <a:off x="10332000" y="450001"/>
            <a:ext cx="1170000" cy="348225"/>
          </a:xfrm>
          <a:prstGeom prst="rect">
            <a:avLst/>
          </a:prstGeom>
          <a:noFill/>
          <a:ln>
            <a:noFill/>
          </a:ln>
        </p:spPr>
      </p:pic>
      <p:grpSp>
        <p:nvGrpSpPr>
          <p:cNvPr id="13" name="Grupo 12">
            <a:extLst>
              <a:ext uri="{FF2B5EF4-FFF2-40B4-BE49-F238E27FC236}">
                <a16:creationId xmlns:a16="http://schemas.microsoft.com/office/drawing/2014/main" id="{74C3A946-5785-184B-E709-DBCE7266E679}"/>
              </a:ext>
            </a:extLst>
          </p:cNvPr>
          <p:cNvGrpSpPr/>
          <p:nvPr userDrawn="1"/>
        </p:nvGrpSpPr>
        <p:grpSpPr>
          <a:xfrm>
            <a:off x="8578679" y="731837"/>
            <a:ext cx="680400" cy="226800"/>
            <a:chOff x="5864017" y="727968"/>
            <a:chExt cx="680400" cy="226800"/>
          </a:xfrm>
        </p:grpSpPr>
        <p:sp>
          <p:nvSpPr>
            <p:cNvPr id="14" name="Rectángulo 13">
              <a:extLst>
                <a:ext uri="{FF2B5EF4-FFF2-40B4-BE49-F238E27FC236}">
                  <a16:creationId xmlns:a16="http://schemas.microsoft.com/office/drawing/2014/main" id="{6E704783-81D4-4136-A42D-68D88932A37E}"/>
                </a:ext>
              </a:extLst>
            </p:cNvPr>
            <p:cNvSpPr/>
            <p:nvPr userDrawn="1"/>
          </p:nvSpPr>
          <p:spPr>
            <a:xfrm>
              <a:off x="6317617" y="727968"/>
              <a:ext cx="226800" cy="2268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5" name="Rectángulo 14">
              <a:extLst>
                <a:ext uri="{FF2B5EF4-FFF2-40B4-BE49-F238E27FC236}">
                  <a16:creationId xmlns:a16="http://schemas.microsoft.com/office/drawing/2014/main" id="{8E0CA31E-DE08-8A3E-9359-347A4A7DEB1F}"/>
                </a:ext>
              </a:extLst>
            </p:cNvPr>
            <p:cNvSpPr/>
            <p:nvPr userDrawn="1"/>
          </p:nvSpPr>
          <p:spPr>
            <a:xfrm>
              <a:off x="6090817" y="727968"/>
              <a:ext cx="226800" cy="226800"/>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6" name="Rectángulo 15">
              <a:extLst>
                <a:ext uri="{FF2B5EF4-FFF2-40B4-BE49-F238E27FC236}">
                  <a16:creationId xmlns:a16="http://schemas.microsoft.com/office/drawing/2014/main" id="{3486419C-14D4-B55E-4113-7DEFE4B09803}"/>
                </a:ext>
              </a:extLst>
            </p:cNvPr>
            <p:cNvSpPr/>
            <p:nvPr userDrawn="1"/>
          </p:nvSpPr>
          <p:spPr>
            <a:xfrm>
              <a:off x="5864017" y="727968"/>
              <a:ext cx="226800" cy="226800"/>
            </a:xfrm>
            <a:prstGeom prst="rect">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2" name="Grupo 21">
            <a:extLst>
              <a:ext uri="{FF2B5EF4-FFF2-40B4-BE49-F238E27FC236}">
                <a16:creationId xmlns:a16="http://schemas.microsoft.com/office/drawing/2014/main" id="{F42A3CD2-EB92-B7AB-FB4A-19633FD1FA30}"/>
              </a:ext>
            </a:extLst>
          </p:cNvPr>
          <p:cNvGrpSpPr/>
          <p:nvPr userDrawn="1"/>
        </p:nvGrpSpPr>
        <p:grpSpPr>
          <a:xfrm>
            <a:off x="11495549" y="6096954"/>
            <a:ext cx="696451" cy="348225"/>
            <a:chOff x="7059330" y="6128378"/>
            <a:chExt cx="871946" cy="435972"/>
          </a:xfrm>
        </p:grpSpPr>
        <p:sp>
          <p:nvSpPr>
            <p:cNvPr id="23" name="Rectángulo 22">
              <a:extLst>
                <a:ext uri="{FF2B5EF4-FFF2-40B4-BE49-F238E27FC236}">
                  <a16:creationId xmlns:a16="http://schemas.microsoft.com/office/drawing/2014/main" id="{DB94FF97-FC9B-5995-D470-6F3E162AB02E}"/>
                </a:ext>
              </a:extLst>
            </p:cNvPr>
            <p:cNvSpPr/>
            <p:nvPr userDrawn="1"/>
          </p:nvSpPr>
          <p:spPr>
            <a:xfrm>
              <a:off x="7495303" y="6128378"/>
              <a:ext cx="435973" cy="4359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4" name="Rectángulo 23">
              <a:extLst>
                <a:ext uri="{FF2B5EF4-FFF2-40B4-BE49-F238E27FC236}">
                  <a16:creationId xmlns:a16="http://schemas.microsoft.com/office/drawing/2014/main" id="{1BAFDCCF-02C6-87E6-D383-666F3ED1E8B0}"/>
                </a:ext>
              </a:extLst>
            </p:cNvPr>
            <p:cNvSpPr/>
            <p:nvPr userDrawn="1"/>
          </p:nvSpPr>
          <p:spPr>
            <a:xfrm>
              <a:off x="7059330" y="6128378"/>
              <a:ext cx="435973" cy="435972"/>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30" name="Marcador de número de diapositiva 31">
            <a:extLst>
              <a:ext uri="{FF2B5EF4-FFF2-40B4-BE49-F238E27FC236}">
                <a16:creationId xmlns:a16="http://schemas.microsoft.com/office/drawing/2014/main" id="{2AE4E7AC-8F63-942B-CBCD-41E68D1F8338}"/>
              </a:ext>
            </a:extLst>
          </p:cNvPr>
          <p:cNvSpPr>
            <a:spLocks noGrp="1"/>
          </p:cNvSpPr>
          <p:nvPr>
            <p:ph type="sldNum" sz="quarter" idx="17"/>
          </p:nvPr>
        </p:nvSpPr>
        <p:spPr>
          <a:xfrm>
            <a:off x="8754265" y="6356351"/>
            <a:ext cx="2743200" cy="365125"/>
          </a:xfrm>
        </p:spPr>
        <p:txBody>
          <a:bodyPr/>
          <a:lstStyle>
            <a:lvl1pPr>
              <a:defRPr b="1">
                <a:solidFill>
                  <a:schemeClr val="tx1"/>
                </a:solidFill>
              </a:defRPr>
            </a:lvl1pPr>
          </a:lstStyle>
          <a:p>
            <a:fld id="{29D47E27-447B-4DCF-97FB-91801AC2C3C4}" type="slidenum">
              <a:rPr lang="es-ES" smtClean="0"/>
              <a:pPr/>
              <a:t>‹#›</a:t>
            </a:fld>
            <a:endParaRPr lang="es-ES"/>
          </a:p>
        </p:txBody>
      </p:sp>
      <p:sp>
        <p:nvSpPr>
          <p:cNvPr id="33" name="Marcador de posición de imagen 31">
            <a:extLst>
              <a:ext uri="{FF2B5EF4-FFF2-40B4-BE49-F238E27FC236}">
                <a16:creationId xmlns:a16="http://schemas.microsoft.com/office/drawing/2014/main" id="{699746D0-F377-315C-BC99-E425941B820F}"/>
              </a:ext>
            </a:extLst>
          </p:cNvPr>
          <p:cNvSpPr>
            <a:spLocks noGrp="1"/>
          </p:cNvSpPr>
          <p:nvPr>
            <p:ph type="pic" sz="quarter" idx="18" hasCustomPrompt="1"/>
          </p:nvPr>
        </p:nvSpPr>
        <p:spPr>
          <a:xfrm>
            <a:off x="-5632" y="0"/>
            <a:ext cx="1593131" cy="6858000"/>
          </a:xfrm>
        </p:spPr>
        <p:txBody>
          <a:bodyPr vert="vert270" anchor="ctr"/>
          <a:lstStyle>
            <a:lvl1pPr algn="ctr">
              <a:defRPr b="1"/>
            </a:lvl1pPr>
          </a:lstStyle>
          <a:p>
            <a:r>
              <a:rPr lang="es-ES"/>
              <a:t>IMAGEN</a:t>
            </a:r>
          </a:p>
        </p:txBody>
      </p:sp>
      <p:grpSp>
        <p:nvGrpSpPr>
          <p:cNvPr id="37" name="Grupo 36">
            <a:extLst>
              <a:ext uri="{FF2B5EF4-FFF2-40B4-BE49-F238E27FC236}">
                <a16:creationId xmlns:a16="http://schemas.microsoft.com/office/drawing/2014/main" id="{6F5FDF06-3CF1-ACF8-DB85-AD08F1DF829C}"/>
              </a:ext>
            </a:extLst>
          </p:cNvPr>
          <p:cNvGrpSpPr>
            <a:grpSpLocks noChangeAspect="1"/>
          </p:cNvGrpSpPr>
          <p:nvPr userDrawn="1"/>
        </p:nvGrpSpPr>
        <p:grpSpPr>
          <a:xfrm>
            <a:off x="1603641" y="6356351"/>
            <a:ext cx="720000" cy="180000"/>
            <a:chOff x="243834" y="1621421"/>
            <a:chExt cx="1804215" cy="451053"/>
          </a:xfrm>
        </p:grpSpPr>
        <p:sp>
          <p:nvSpPr>
            <p:cNvPr id="38" name="Rectángulo 37">
              <a:extLst>
                <a:ext uri="{FF2B5EF4-FFF2-40B4-BE49-F238E27FC236}">
                  <a16:creationId xmlns:a16="http://schemas.microsoft.com/office/drawing/2014/main" id="{6E9EFE5E-3121-C184-24B0-41ABF1F418A7}"/>
                </a:ext>
              </a:extLst>
            </p:cNvPr>
            <p:cNvSpPr/>
            <p:nvPr userDrawn="1"/>
          </p:nvSpPr>
          <p:spPr>
            <a:xfrm>
              <a:off x="1596995" y="1621421"/>
              <a:ext cx="451054" cy="4510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9" name="Rectángulo 38">
              <a:extLst>
                <a:ext uri="{FF2B5EF4-FFF2-40B4-BE49-F238E27FC236}">
                  <a16:creationId xmlns:a16="http://schemas.microsoft.com/office/drawing/2014/main" id="{F6DBF851-6006-3697-711C-EB16D0E6B690}"/>
                </a:ext>
              </a:extLst>
            </p:cNvPr>
            <p:cNvSpPr/>
            <p:nvPr userDrawn="1"/>
          </p:nvSpPr>
          <p:spPr>
            <a:xfrm>
              <a:off x="1145942" y="1621421"/>
              <a:ext cx="451054" cy="451053"/>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40" name="Rectángulo 39">
              <a:extLst>
                <a:ext uri="{FF2B5EF4-FFF2-40B4-BE49-F238E27FC236}">
                  <a16:creationId xmlns:a16="http://schemas.microsoft.com/office/drawing/2014/main" id="{86318C5F-3363-F83D-5353-FECD220F64D1}"/>
                </a:ext>
              </a:extLst>
            </p:cNvPr>
            <p:cNvSpPr/>
            <p:nvPr userDrawn="1"/>
          </p:nvSpPr>
          <p:spPr>
            <a:xfrm>
              <a:off x="694888" y="1621421"/>
              <a:ext cx="451054" cy="451053"/>
            </a:xfrm>
            <a:prstGeom prst="rect">
              <a:avLst/>
            </a:prstGeom>
            <a:solidFill>
              <a:schemeClr val="accent1">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41" name="Rectángulo 40">
              <a:extLst>
                <a:ext uri="{FF2B5EF4-FFF2-40B4-BE49-F238E27FC236}">
                  <a16:creationId xmlns:a16="http://schemas.microsoft.com/office/drawing/2014/main" id="{C4D50E0C-5BDE-9572-21C8-F2D8DF89B6AC}"/>
                </a:ext>
              </a:extLst>
            </p:cNvPr>
            <p:cNvSpPr/>
            <p:nvPr userDrawn="1"/>
          </p:nvSpPr>
          <p:spPr>
            <a:xfrm>
              <a:off x="243834" y="1621421"/>
              <a:ext cx="451054" cy="451053"/>
            </a:xfrm>
            <a:prstGeom prst="rect">
              <a:avLst/>
            </a:prstGeom>
            <a:solidFill>
              <a:schemeClr val="accent1">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42" name="Marcador de texto 37">
            <a:extLst>
              <a:ext uri="{FF2B5EF4-FFF2-40B4-BE49-F238E27FC236}">
                <a16:creationId xmlns:a16="http://schemas.microsoft.com/office/drawing/2014/main" id="{DA2D9112-0E17-62E0-D216-9616CDEA8024}"/>
              </a:ext>
            </a:extLst>
          </p:cNvPr>
          <p:cNvSpPr>
            <a:spLocks noGrp="1"/>
          </p:cNvSpPr>
          <p:nvPr>
            <p:ph type="body" sz="quarter" idx="15" hasCustomPrompt="1"/>
          </p:nvPr>
        </p:nvSpPr>
        <p:spPr>
          <a:xfrm>
            <a:off x="2045036" y="775545"/>
            <a:ext cx="557213" cy="420255"/>
          </a:xfrm>
        </p:spPr>
        <p:txBody>
          <a:bodyPr anchor="b">
            <a:noAutofit/>
          </a:bodyPr>
          <a:lstStyle>
            <a:lvl1pPr marL="0" indent="0">
              <a:buNone/>
              <a:defRPr sz="1867"/>
            </a:lvl1pPr>
          </a:lstStyle>
          <a:p>
            <a:pPr lvl="0"/>
            <a:r>
              <a:rPr lang="es-ES"/>
              <a:t>00</a:t>
            </a:r>
          </a:p>
        </p:txBody>
      </p:sp>
      <p:sp>
        <p:nvSpPr>
          <p:cNvPr id="4" name="Marcador de texto 3">
            <a:extLst>
              <a:ext uri="{FF2B5EF4-FFF2-40B4-BE49-F238E27FC236}">
                <a16:creationId xmlns:a16="http://schemas.microsoft.com/office/drawing/2014/main" id="{FD68A1B4-4507-A831-EC4F-28A20124D85D}"/>
              </a:ext>
            </a:extLst>
          </p:cNvPr>
          <p:cNvSpPr>
            <a:spLocks noGrp="1"/>
          </p:cNvSpPr>
          <p:nvPr>
            <p:ph type="body" sz="quarter" idx="20" hasCustomPrompt="1"/>
          </p:nvPr>
        </p:nvSpPr>
        <p:spPr>
          <a:xfrm>
            <a:off x="2602249" y="775546"/>
            <a:ext cx="5749591" cy="420255"/>
          </a:xfrm>
        </p:spPr>
        <p:txBody>
          <a:bodyPr anchor="b">
            <a:noAutofit/>
          </a:bodyPr>
          <a:lstStyle>
            <a:lvl1pPr marL="0" indent="0">
              <a:buNone/>
              <a:defRPr sz="1867" b="1">
                <a:solidFill>
                  <a:schemeClr val="tx1"/>
                </a:solidFill>
              </a:defRPr>
            </a:lvl1pPr>
            <a:lvl2pPr marL="457189" indent="0">
              <a:buNone/>
              <a:defRPr>
                <a:solidFill>
                  <a:schemeClr val="tx1"/>
                </a:solidFill>
              </a:defRPr>
            </a:lvl2pPr>
            <a:lvl3pPr marL="914377" indent="0">
              <a:buNone/>
              <a:defRPr>
                <a:solidFill>
                  <a:schemeClr val="tx1"/>
                </a:solidFill>
              </a:defRPr>
            </a:lvl3pPr>
            <a:lvl4pPr marL="1371566" indent="0">
              <a:buNone/>
              <a:defRPr>
                <a:solidFill>
                  <a:schemeClr val="tx1"/>
                </a:solidFill>
              </a:defRPr>
            </a:lvl4pPr>
            <a:lvl5pPr marL="1828754" indent="0">
              <a:buNone/>
              <a:defRPr>
                <a:solidFill>
                  <a:schemeClr val="tx1"/>
                </a:solidFill>
              </a:defRPr>
            </a:lvl5pPr>
          </a:lstStyle>
          <a:p>
            <a:pPr lvl="0"/>
            <a:r>
              <a:rPr lang="es-ES"/>
              <a:t>Cap.</a:t>
            </a:r>
          </a:p>
        </p:txBody>
      </p:sp>
      <p:sp>
        <p:nvSpPr>
          <p:cNvPr id="6" name="Marcador de texto 5">
            <a:extLst>
              <a:ext uri="{FF2B5EF4-FFF2-40B4-BE49-F238E27FC236}">
                <a16:creationId xmlns:a16="http://schemas.microsoft.com/office/drawing/2014/main" id="{39669EC6-341B-BFD5-6A0F-032F93CF4A04}"/>
              </a:ext>
            </a:extLst>
          </p:cNvPr>
          <p:cNvSpPr>
            <a:spLocks noGrp="1"/>
          </p:cNvSpPr>
          <p:nvPr>
            <p:ph type="body" sz="quarter" idx="21" hasCustomPrompt="1"/>
          </p:nvPr>
        </p:nvSpPr>
        <p:spPr>
          <a:xfrm>
            <a:off x="2503743" y="2166270"/>
            <a:ext cx="7192708" cy="420255"/>
          </a:xfrm>
        </p:spPr>
        <p:txBody>
          <a:bodyPr anchor="b">
            <a:noAutofit/>
          </a:bodyPr>
          <a:lstStyle>
            <a:lvl1pPr marL="0" indent="-179996">
              <a:buClr>
                <a:schemeClr val="tx1"/>
              </a:buClr>
              <a:buSzPct val="125000"/>
              <a:buFont typeface="Wingdings" panose="05000000000000000000" pitchFamily="2" charset="2"/>
              <a:buChar char="§"/>
              <a:defRPr sz="1867" b="1"/>
            </a:lvl1pPr>
          </a:lstStyle>
          <a:p>
            <a:pPr lvl="0"/>
            <a:r>
              <a:rPr lang="es-ES"/>
              <a:t>Capítulo Secundario (</a:t>
            </a:r>
            <a:r>
              <a:rPr lang="es-ES" err="1"/>
              <a:t>Verdana</a:t>
            </a:r>
            <a:r>
              <a:rPr lang="es-ES"/>
              <a:t> 14 pt)</a:t>
            </a:r>
          </a:p>
        </p:txBody>
      </p:sp>
      <p:sp>
        <p:nvSpPr>
          <p:cNvPr id="8" name="Marcador de texto 5">
            <a:extLst>
              <a:ext uri="{FF2B5EF4-FFF2-40B4-BE49-F238E27FC236}">
                <a16:creationId xmlns:a16="http://schemas.microsoft.com/office/drawing/2014/main" id="{9EAE382E-7CF7-63AA-E091-6BBD59C2A2EB}"/>
              </a:ext>
            </a:extLst>
          </p:cNvPr>
          <p:cNvSpPr>
            <a:spLocks noGrp="1"/>
          </p:cNvSpPr>
          <p:nvPr>
            <p:ph type="body" sz="quarter" idx="22" hasCustomPrompt="1"/>
          </p:nvPr>
        </p:nvSpPr>
        <p:spPr>
          <a:xfrm>
            <a:off x="2503743" y="2683762"/>
            <a:ext cx="7192708" cy="420255"/>
          </a:xfrm>
        </p:spPr>
        <p:txBody>
          <a:bodyPr anchor="b">
            <a:noAutofit/>
          </a:bodyPr>
          <a:lstStyle>
            <a:lvl1pPr marL="0" indent="-179996">
              <a:buClr>
                <a:schemeClr val="tx1"/>
              </a:buClr>
              <a:buSzPct val="125000"/>
              <a:buFont typeface="Wingdings" panose="05000000000000000000" pitchFamily="2" charset="2"/>
              <a:buChar char="§"/>
              <a:defRPr sz="1867" b="1"/>
            </a:lvl1pPr>
          </a:lstStyle>
          <a:p>
            <a:pPr lvl="0"/>
            <a:r>
              <a:rPr lang="es-ES"/>
              <a:t>Capítulo Secundario (</a:t>
            </a:r>
            <a:r>
              <a:rPr lang="es-ES" err="1"/>
              <a:t>Verdana</a:t>
            </a:r>
            <a:r>
              <a:rPr lang="es-ES"/>
              <a:t> 14 pt)</a:t>
            </a:r>
          </a:p>
        </p:txBody>
      </p:sp>
      <p:sp>
        <p:nvSpPr>
          <p:cNvPr id="9" name="Marcador de texto 5">
            <a:extLst>
              <a:ext uri="{FF2B5EF4-FFF2-40B4-BE49-F238E27FC236}">
                <a16:creationId xmlns:a16="http://schemas.microsoft.com/office/drawing/2014/main" id="{965B8E89-541F-B549-34F3-0698EF58C9EE}"/>
              </a:ext>
            </a:extLst>
          </p:cNvPr>
          <p:cNvSpPr>
            <a:spLocks noGrp="1"/>
          </p:cNvSpPr>
          <p:nvPr>
            <p:ph type="body" sz="quarter" idx="23" hasCustomPrompt="1"/>
          </p:nvPr>
        </p:nvSpPr>
        <p:spPr>
          <a:xfrm>
            <a:off x="2926080" y="3241098"/>
            <a:ext cx="6770371" cy="335143"/>
          </a:xfrm>
        </p:spPr>
        <p:txBody>
          <a:bodyPr anchor="b">
            <a:noAutofit/>
          </a:bodyPr>
          <a:lstStyle>
            <a:lvl1pPr marL="285744" indent="-285744">
              <a:buClr>
                <a:schemeClr val="tx1"/>
              </a:buClr>
              <a:buSzPct val="125000"/>
              <a:buFont typeface="Wingdings" panose="05000000000000000000" pitchFamily="2" charset="2"/>
              <a:buChar char="§"/>
              <a:defRPr sz="1467" b="1"/>
            </a:lvl1pPr>
          </a:lstStyle>
          <a:p>
            <a:pPr lvl="0"/>
            <a:r>
              <a:rPr lang="es-ES"/>
              <a:t>Capítulo Terciario (</a:t>
            </a:r>
            <a:r>
              <a:rPr lang="es-ES" err="1"/>
              <a:t>Verdana</a:t>
            </a:r>
            <a:r>
              <a:rPr lang="es-ES"/>
              <a:t> 11 pt)</a:t>
            </a:r>
          </a:p>
        </p:txBody>
      </p:sp>
      <p:sp>
        <p:nvSpPr>
          <p:cNvPr id="20" name="Marcador de texto 5">
            <a:extLst>
              <a:ext uri="{FF2B5EF4-FFF2-40B4-BE49-F238E27FC236}">
                <a16:creationId xmlns:a16="http://schemas.microsoft.com/office/drawing/2014/main" id="{9CE20E53-1F1B-C057-0EAB-2CFF8936B77A}"/>
              </a:ext>
            </a:extLst>
          </p:cNvPr>
          <p:cNvSpPr>
            <a:spLocks noGrp="1"/>
          </p:cNvSpPr>
          <p:nvPr>
            <p:ph type="body" sz="quarter" idx="28" hasCustomPrompt="1"/>
          </p:nvPr>
        </p:nvSpPr>
        <p:spPr>
          <a:xfrm>
            <a:off x="2926080" y="3575479"/>
            <a:ext cx="6770371" cy="335143"/>
          </a:xfrm>
        </p:spPr>
        <p:txBody>
          <a:bodyPr anchor="b">
            <a:noAutofit/>
          </a:bodyPr>
          <a:lstStyle>
            <a:lvl1pPr marL="285744" indent="-285744">
              <a:buClr>
                <a:schemeClr val="tx1"/>
              </a:buClr>
              <a:buSzPct val="125000"/>
              <a:buFont typeface="Wingdings" panose="05000000000000000000" pitchFamily="2" charset="2"/>
              <a:buChar char="§"/>
              <a:defRPr sz="1467" b="1"/>
            </a:lvl1pPr>
          </a:lstStyle>
          <a:p>
            <a:pPr lvl="0"/>
            <a:r>
              <a:rPr lang="es-ES"/>
              <a:t>Capítulo Terciario (</a:t>
            </a:r>
            <a:r>
              <a:rPr lang="es-ES" err="1"/>
              <a:t>Verdana</a:t>
            </a:r>
            <a:r>
              <a:rPr lang="es-ES"/>
              <a:t> 11 pt)</a:t>
            </a:r>
          </a:p>
        </p:txBody>
      </p:sp>
      <p:sp>
        <p:nvSpPr>
          <p:cNvPr id="21" name="Marcador de texto 5">
            <a:extLst>
              <a:ext uri="{FF2B5EF4-FFF2-40B4-BE49-F238E27FC236}">
                <a16:creationId xmlns:a16="http://schemas.microsoft.com/office/drawing/2014/main" id="{1606884D-877B-7527-08C3-EFBC35ADE74E}"/>
              </a:ext>
            </a:extLst>
          </p:cNvPr>
          <p:cNvSpPr>
            <a:spLocks noGrp="1"/>
          </p:cNvSpPr>
          <p:nvPr>
            <p:ph type="body" sz="quarter" idx="29" hasCustomPrompt="1"/>
          </p:nvPr>
        </p:nvSpPr>
        <p:spPr>
          <a:xfrm>
            <a:off x="10107088" y="3589598"/>
            <a:ext cx="1388461" cy="335143"/>
          </a:xfrm>
        </p:spPr>
        <p:txBody>
          <a:bodyPr anchor="b">
            <a:noAutofit/>
          </a:bodyPr>
          <a:lstStyle>
            <a:lvl1pPr marL="0" indent="0" algn="r">
              <a:buNone/>
              <a:defRPr sz="1867" b="1"/>
            </a:lvl1pPr>
          </a:lstStyle>
          <a:p>
            <a:pPr lvl="0"/>
            <a:r>
              <a:rPr lang="es-ES"/>
              <a:t>Página</a:t>
            </a:r>
          </a:p>
        </p:txBody>
      </p:sp>
      <p:sp>
        <p:nvSpPr>
          <p:cNvPr id="27" name="Marcador de texto 5">
            <a:extLst>
              <a:ext uri="{FF2B5EF4-FFF2-40B4-BE49-F238E27FC236}">
                <a16:creationId xmlns:a16="http://schemas.microsoft.com/office/drawing/2014/main" id="{D7B1C8AA-9011-BBE5-8A91-F724C725FF5D}"/>
              </a:ext>
            </a:extLst>
          </p:cNvPr>
          <p:cNvSpPr>
            <a:spLocks noGrp="1"/>
          </p:cNvSpPr>
          <p:nvPr>
            <p:ph type="body" sz="quarter" idx="30" hasCustomPrompt="1"/>
          </p:nvPr>
        </p:nvSpPr>
        <p:spPr>
          <a:xfrm>
            <a:off x="10107088" y="3263074"/>
            <a:ext cx="1388461" cy="335143"/>
          </a:xfrm>
        </p:spPr>
        <p:txBody>
          <a:bodyPr anchor="b">
            <a:noAutofit/>
          </a:bodyPr>
          <a:lstStyle>
            <a:lvl1pPr marL="0" indent="0" algn="r">
              <a:buNone/>
              <a:defRPr sz="1867" b="1"/>
            </a:lvl1pPr>
          </a:lstStyle>
          <a:p>
            <a:pPr lvl="0"/>
            <a:r>
              <a:rPr lang="es-ES"/>
              <a:t>Página</a:t>
            </a:r>
          </a:p>
        </p:txBody>
      </p:sp>
      <p:sp>
        <p:nvSpPr>
          <p:cNvPr id="28" name="Marcador de texto 5">
            <a:extLst>
              <a:ext uri="{FF2B5EF4-FFF2-40B4-BE49-F238E27FC236}">
                <a16:creationId xmlns:a16="http://schemas.microsoft.com/office/drawing/2014/main" id="{4D9D63C0-F836-AF90-A8C1-43977E6CF471}"/>
              </a:ext>
            </a:extLst>
          </p:cNvPr>
          <p:cNvSpPr>
            <a:spLocks noGrp="1"/>
          </p:cNvSpPr>
          <p:nvPr>
            <p:ph type="body" sz="quarter" idx="31" hasCustomPrompt="1"/>
          </p:nvPr>
        </p:nvSpPr>
        <p:spPr>
          <a:xfrm>
            <a:off x="10096627" y="2695591"/>
            <a:ext cx="1388461" cy="415404"/>
          </a:xfrm>
        </p:spPr>
        <p:txBody>
          <a:bodyPr anchor="b">
            <a:noAutofit/>
          </a:bodyPr>
          <a:lstStyle>
            <a:lvl1pPr marL="0" indent="0" algn="r">
              <a:buNone/>
              <a:defRPr sz="1867" b="1"/>
            </a:lvl1pPr>
          </a:lstStyle>
          <a:p>
            <a:pPr lvl="0"/>
            <a:r>
              <a:rPr lang="es-ES"/>
              <a:t>Página</a:t>
            </a:r>
          </a:p>
        </p:txBody>
      </p:sp>
      <p:sp>
        <p:nvSpPr>
          <p:cNvPr id="29" name="Marcador de texto 5">
            <a:extLst>
              <a:ext uri="{FF2B5EF4-FFF2-40B4-BE49-F238E27FC236}">
                <a16:creationId xmlns:a16="http://schemas.microsoft.com/office/drawing/2014/main" id="{0106C187-F8CE-81E7-83E2-15D272F78400}"/>
              </a:ext>
            </a:extLst>
          </p:cNvPr>
          <p:cNvSpPr>
            <a:spLocks noGrp="1"/>
          </p:cNvSpPr>
          <p:nvPr>
            <p:ph type="body" sz="quarter" idx="32" hasCustomPrompt="1"/>
          </p:nvPr>
        </p:nvSpPr>
        <p:spPr>
          <a:xfrm>
            <a:off x="10096627" y="2160606"/>
            <a:ext cx="1388461" cy="431583"/>
          </a:xfrm>
        </p:spPr>
        <p:txBody>
          <a:bodyPr anchor="b">
            <a:noAutofit/>
          </a:bodyPr>
          <a:lstStyle>
            <a:lvl1pPr marL="0" indent="0" algn="r">
              <a:buNone/>
              <a:defRPr sz="1867" b="1"/>
            </a:lvl1pPr>
          </a:lstStyle>
          <a:p>
            <a:pPr lvl="0"/>
            <a:r>
              <a:rPr lang="es-ES"/>
              <a:t>Página</a:t>
            </a:r>
          </a:p>
        </p:txBody>
      </p:sp>
      <p:sp>
        <p:nvSpPr>
          <p:cNvPr id="31" name="Marcador de texto 5">
            <a:extLst>
              <a:ext uri="{FF2B5EF4-FFF2-40B4-BE49-F238E27FC236}">
                <a16:creationId xmlns:a16="http://schemas.microsoft.com/office/drawing/2014/main" id="{1649FCCE-29B0-2A04-90BA-D3D8C382C087}"/>
              </a:ext>
            </a:extLst>
          </p:cNvPr>
          <p:cNvSpPr>
            <a:spLocks noGrp="1"/>
          </p:cNvSpPr>
          <p:nvPr>
            <p:ph type="body" sz="quarter" idx="33" hasCustomPrompt="1"/>
          </p:nvPr>
        </p:nvSpPr>
        <p:spPr>
          <a:xfrm>
            <a:off x="10096627" y="1628362"/>
            <a:ext cx="1388461" cy="423844"/>
          </a:xfrm>
        </p:spPr>
        <p:txBody>
          <a:bodyPr anchor="b">
            <a:noAutofit/>
          </a:bodyPr>
          <a:lstStyle>
            <a:lvl1pPr marL="0" indent="0" algn="r">
              <a:buNone/>
              <a:defRPr sz="1867" b="1"/>
            </a:lvl1pPr>
          </a:lstStyle>
          <a:p>
            <a:pPr lvl="0"/>
            <a:r>
              <a:rPr lang="es-ES"/>
              <a:t>Página</a:t>
            </a:r>
          </a:p>
        </p:txBody>
      </p:sp>
      <p:sp>
        <p:nvSpPr>
          <p:cNvPr id="52" name="Marcador de texto 5">
            <a:extLst>
              <a:ext uri="{FF2B5EF4-FFF2-40B4-BE49-F238E27FC236}">
                <a16:creationId xmlns:a16="http://schemas.microsoft.com/office/drawing/2014/main" id="{16BC9D91-919C-6D2A-EE1E-901063B47FE7}"/>
              </a:ext>
            </a:extLst>
          </p:cNvPr>
          <p:cNvSpPr>
            <a:spLocks noGrp="1"/>
          </p:cNvSpPr>
          <p:nvPr>
            <p:ph type="body" sz="quarter" idx="34" hasCustomPrompt="1"/>
          </p:nvPr>
        </p:nvSpPr>
        <p:spPr>
          <a:xfrm>
            <a:off x="2045037" y="4043582"/>
            <a:ext cx="7651415" cy="420255"/>
          </a:xfrm>
        </p:spPr>
        <p:txBody>
          <a:bodyPr anchor="b">
            <a:noAutofit/>
          </a:bodyPr>
          <a:lstStyle>
            <a:lvl1pPr marL="0" indent="-251994">
              <a:buClr>
                <a:schemeClr val="tx1"/>
              </a:buClr>
              <a:buSzPct val="125000"/>
              <a:buFont typeface="Wingdings" panose="05000000000000000000" pitchFamily="2" charset="2"/>
              <a:buChar char="§"/>
              <a:defRPr sz="1867" b="1"/>
            </a:lvl1pPr>
          </a:lstStyle>
          <a:p>
            <a:pPr lvl="0"/>
            <a:r>
              <a:rPr lang="es-ES"/>
              <a:t>Capítulo Principal (</a:t>
            </a:r>
            <a:r>
              <a:rPr lang="es-ES" err="1"/>
              <a:t>Verdana</a:t>
            </a:r>
            <a:r>
              <a:rPr lang="es-ES"/>
              <a:t> 14 pt)</a:t>
            </a:r>
          </a:p>
        </p:txBody>
      </p:sp>
      <p:sp>
        <p:nvSpPr>
          <p:cNvPr id="53" name="Marcador de texto 5">
            <a:extLst>
              <a:ext uri="{FF2B5EF4-FFF2-40B4-BE49-F238E27FC236}">
                <a16:creationId xmlns:a16="http://schemas.microsoft.com/office/drawing/2014/main" id="{2EC2A7EA-85C6-0885-7383-DFC96996DA43}"/>
              </a:ext>
            </a:extLst>
          </p:cNvPr>
          <p:cNvSpPr>
            <a:spLocks noGrp="1"/>
          </p:cNvSpPr>
          <p:nvPr>
            <p:ph type="body" sz="quarter" idx="35" hasCustomPrompt="1"/>
          </p:nvPr>
        </p:nvSpPr>
        <p:spPr>
          <a:xfrm>
            <a:off x="10096627" y="4043583"/>
            <a:ext cx="1388461" cy="418144"/>
          </a:xfrm>
        </p:spPr>
        <p:txBody>
          <a:bodyPr anchor="b">
            <a:noAutofit/>
          </a:bodyPr>
          <a:lstStyle>
            <a:lvl1pPr marL="0" indent="0" algn="r">
              <a:buNone/>
              <a:defRPr sz="1867" b="1"/>
            </a:lvl1pPr>
          </a:lstStyle>
          <a:p>
            <a:pPr lvl="0"/>
            <a:r>
              <a:rPr lang="es-ES"/>
              <a:t>Página</a:t>
            </a:r>
          </a:p>
        </p:txBody>
      </p:sp>
      <p:sp>
        <p:nvSpPr>
          <p:cNvPr id="54" name="Marcador de texto 5">
            <a:extLst>
              <a:ext uri="{FF2B5EF4-FFF2-40B4-BE49-F238E27FC236}">
                <a16:creationId xmlns:a16="http://schemas.microsoft.com/office/drawing/2014/main" id="{D5BB93DB-86D3-95DB-89F9-CF7A1DED9495}"/>
              </a:ext>
            </a:extLst>
          </p:cNvPr>
          <p:cNvSpPr>
            <a:spLocks noGrp="1"/>
          </p:cNvSpPr>
          <p:nvPr>
            <p:ph type="body" sz="quarter" idx="36" hasCustomPrompt="1"/>
          </p:nvPr>
        </p:nvSpPr>
        <p:spPr>
          <a:xfrm>
            <a:off x="2045037" y="4568053"/>
            <a:ext cx="7651415" cy="420255"/>
          </a:xfrm>
        </p:spPr>
        <p:txBody>
          <a:bodyPr anchor="b">
            <a:noAutofit/>
          </a:bodyPr>
          <a:lstStyle>
            <a:lvl1pPr marL="0" indent="-251994">
              <a:buClr>
                <a:schemeClr val="tx1"/>
              </a:buClr>
              <a:buSzPct val="125000"/>
              <a:buFont typeface="Wingdings" panose="05000000000000000000" pitchFamily="2" charset="2"/>
              <a:buChar char="§"/>
              <a:defRPr sz="1867" b="1"/>
            </a:lvl1pPr>
          </a:lstStyle>
          <a:p>
            <a:pPr lvl="0"/>
            <a:r>
              <a:rPr lang="es-ES"/>
              <a:t>Capítulo Principal (</a:t>
            </a:r>
            <a:r>
              <a:rPr lang="es-ES" err="1"/>
              <a:t>Verdana</a:t>
            </a:r>
            <a:r>
              <a:rPr lang="es-ES"/>
              <a:t> 14 pt)</a:t>
            </a:r>
          </a:p>
        </p:txBody>
      </p:sp>
      <p:sp>
        <p:nvSpPr>
          <p:cNvPr id="55" name="Marcador de texto 5">
            <a:extLst>
              <a:ext uri="{FF2B5EF4-FFF2-40B4-BE49-F238E27FC236}">
                <a16:creationId xmlns:a16="http://schemas.microsoft.com/office/drawing/2014/main" id="{546B81D2-D0CA-B464-9400-1B8F55FD5307}"/>
              </a:ext>
            </a:extLst>
          </p:cNvPr>
          <p:cNvSpPr>
            <a:spLocks noGrp="1"/>
          </p:cNvSpPr>
          <p:nvPr>
            <p:ph type="body" sz="quarter" idx="37" hasCustomPrompt="1"/>
          </p:nvPr>
        </p:nvSpPr>
        <p:spPr>
          <a:xfrm>
            <a:off x="10096627" y="4573718"/>
            <a:ext cx="1388461" cy="414588"/>
          </a:xfrm>
        </p:spPr>
        <p:txBody>
          <a:bodyPr anchor="b">
            <a:noAutofit/>
          </a:bodyPr>
          <a:lstStyle>
            <a:lvl1pPr marL="0" indent="0" algn="r">
              <a:buNone/>
              <a:defRPr sz="1867" b="1"/>
            </a:lvl1pPr>
          </a:lstStyle>
          <a:p>
            <a:pPr lvl="0"/>
            <a:r>
              <a:rPr lang="es-ES"/>
              <a:t>Página</a:t>
            </a:r>
          </a:p>
        </p:txBody>
      </p:sp>
      <p:sp>
        <p:nvSpPr>
          <p:cNvPr id="56" name="Marcador de texto 5">
            <a:extLst>
              <a:ext uri="{FF2B5EF4-FFF2-40B4-BE49-F238E27FC236}">
                <a16:creationId xmlns:a16="http://schemas.microsoft.com/office/drawing/2014/main" id="{F34B7B43-35E9-A95E-B624-FCB2E4F537CF}"/>
              </a:ext>
            </a:extLst>
          </p:cNvPr>
          <p:cNvSpPr>
            <a:spLocks noGrp="1"/>
          </p:cNvSpPr>
          <p:nvPr>
            <p:ph type="body" sz="quarter" idx="38" hasCustomPrompt="1"/>
          </p:nvPr>
        </p:nvSpPr>
        <p:spPr>
          <a:xfrm>
            <a:off x="2045037" y="5100297"/>
            <a:ext cx="7651415" cy="420255"/>
          </a:xfrm>
        </p:spPr>
        <p:txBody>
          <a:bodyPr anchor="b">
            <a:noAutofit/>
          </a:bodyPr>
          <a:lstStyle>
            <a:lvl1pPr marL="0" indent="-251994">
              <a:buClr>
                <a:schemeClr val="tx1"/>
              </a:buClr>
              <a:buSzPct val="125000"/>
              <a:buFont typeface="Wingdings" panose="05000000000000000000" pitchFamily="2" charset="2"/>
              <a:buChar char="§"/>
              <a:defRPr sz="1867" b="1"/>
            </a:lvl1pPr>
          </a:lstStyle>
          <a:p>
            <a:pPr lvl="0"/>
            <a:r>
              <a:rPr lang="es-ES"/>
              <a:t>Capítulo Principal (</a:t>
            </a:r>
            <a:r>
              <a:rPr lang="es-ES" err="1"/>
              <a:t>Verdana</a:t>
            </a:r>
            <a:r>
              <a:rPr lang="es-ES"/>
              <a:t> 14 pt)</a:t>
            </a:r>
          </a:p>
        </p:txBody>
      </p:sp>
      <p:sp>
        <p:nvSpPr>
          <p:cNvPr id="57" name="Marcador de texto 5">
            <a:extLst>
              <a:ext uri="{FF2B5EF4-FFF2-40B4-BE49-F238E27FC236}">
                <a16:creationId xmlns:a16="http://schemas.microsoft.com/office/drawing/2014/main" id="{95452D58-9276-4125-FD1A-204FB21092AE}"/>
              </a:ext>
            </a:extLst>
          </p:cNvPr>
          <p:cNvSpPr>
            <a:spLocks noGrp="1"/>
          </p:cNvSpPr>
          <p:nvPr>
            <p:ph type="body" sz="quarter" idx="39" hasCustomPrompt="1"/>
          </p:nvPr>
        </p:nvSpPr>
        <p:spPr>
          <a:xfrm>
            <a:off x="10096627" y="5100296"/>
            <a:ext cx="1388461" cy="428067"/>
          </a:xfrm>
        </p:spPr>
        <p:txBody>
          <a:bodyPr anchor="b">
            <a:noAutofit/>
          </a:bodyPr>
          <a:lstStyle>
            <a:lvl1pPr marL="0" indent="0" algn="r">
              <a:buNone/>
              <a:defRPr sz="1867" b="1"/>
            </a:lvl1pPr>
          </a:lstStyle>
          <a:p>
            <a:pPr lvl="0"/>
            <a:r>
              <a:rPr lang="es-ES"/>
              <a:t>Página</a:t>
            </a:r>
          </a:p>
        </p:txBody>
      </p:sp>
      <p:sp>
        <p:nvSpPr>
          <p:cNvPr id="58" name="Marcador de texto 5">
            <a:extLst>
              <a:ext uri="{FF2B5EF4-FFF2-40B4-BE49-F238E27FC236}">
                <a16:creationId xmlns:a16="http://schemas.microsoft.com/office/drawing/2014/main" id="{D97490C9-ABE2-230A-DD0B-152F730AC5C9}"/>
              </a:ext>
            </a:extLst>
          </p:cNvPr>
          <p:cNvSpPr>
            <a:spLocks noGrp="1"/>
          </p:cNvSpPr>
          <p:nvPr>
            <p:ph type="body" sz="quarter" idx="40" hasCustomPrompt="1"/>
          </p:nvPr>
        </p:nvSpPr>
        <p:spPr>
          <a:xfrm>
            <a:off x="2045037" y="5632541"/>
            <a:ext cx="7651415" cy="420255"/>
          </a:xfrm>
        </p:spPr>
        <p:txBody>
          <a:bodyPr anchor="b">
            <a:noAutofit/>
          </a:bodyPr>
          <a:lstStyle>
            <a:lvl1pPr marL="0" indent="-251994">
              <a:buClr>
                <a:schemeClr val="tx1"/>
              </a:buClr>
              <a:buSzPct val="125000"/>
              <a:buFont typeface="Wingdings" panose="05000000000000000000" pitchFamily="2" charset="2"/>
              <a:buChar char="§"/>
              <a:defRPr sz="1867" b="1"/>
            </a:lvl1pPr>
          </a:lstStyle>
          <a:p>
            <a:pPr lvl="0"/>
            <a:r>
              <a:rPr lang="es-ES"/>
              <a:t>Capítulo Principal (</a:t>
            </a:r>
            <a:r>
              <a:rPr lang="es-ES" err="1"/>
              <a:t>Verdana</a:t>
            </a:r>
            <a:r>
              <a:rPr lang="es-ES"/>
              <a:t> 14 pt)</a:t>
            </a:r>
          </a:p>
        </p:txBody>
      </p:sp>
      <p:sp>
        <p:nvSpPr>
          <p:cNvPr id="59" name="Marcador de texto 5">
            <a:extLst>
              <a:ext uri="{FF2B5EF4-FFF2-40B4-BE49-F238E27FC236}">
                <a16:creationId xmlns:a16="http://schemas.microsoft.com/office/drawing/2014/main" id="{8C7C2038-ABEC-299A-2C9A-2400A159F5B6}"/>
              </a:ext>
            </a:extLst>
          </p:cNvPr>
          <p:cNvSpPr>
            <a:spLocks noGrp="1"/>
          </p:cNvSpPr>
          <p:nvPr>
            <p:ph type="body" sz="quarter" idx="41" hasCustomPrompt="1"/>
          </p:nvPr>
        </p:nvSpPr>
        <p:spPr>
          <a:xfrm>
            <a:off x="10096627" y="5630394"/>
            <a:ext cx="1388461" cy="420255"/>
          </a:xfrm>
        </p:spPr>
        <p:txBody>
          <a:bodyPr anchor="b">
            <a:noAutofit/>
          </a:bodyPr>
          <a:lstStyle>
            <a:lvl1pPr marL="0" indent="0" algn="r">
              <a:buNone/>
              <a:defRPr sz="1867" b="1"/>
            </a:lvl1pPr>
          </a:lstStyle>
          <a:p>
            <a:pPr lvl="0"/>
            <a:r>
              <a:rPr lang="es-ES"/>
              <a:t>Página</a:t>
            </a:r>
          </a:p>
        </p:txBody>
      </p:sp>
      <p:grpSp>
        <p:nvGrpSpPr>
          <p:cNvPr id="3" name="Grupo 2">
            <a:extLst>
              <a:ext uri="{FF2B5EF4-FFF2-40B4-BE49-F238E27FC236}">
                <a16:creationId xmlns:a16="http://schemas.microsoft.com/office/drawing/2014/main" id="{68E6B86E-B1A0-5533-0707-350301267D5F}"/>
              </a:ext>
            </a:extLst>
          </p:cNvPr>
          <p:cNvGrpSpPr>
            <a:grpSpLocks noChangeAspect="1"/>
          </p:cNvGrpSpPr>
          <p:nvPr userDrawn="1"/>
        </p:nvGrpSpPr>
        <p:grpSpPr>
          <a:xfrm>
            <a:off x="1783743" y="187149"/>
            <a:ext cx="720000" cy="180000"/>
            <a:chOff x="243834" y="1621421"/>
            <a:chExt cx="1804215" cy="451053"/>
          </a:xfrm>
        </p:grpSpPr>
        <p:sp>
          <p:nvSpPr>
            <p:cNvPr id="5" name="Rectángulo 4">
              <a:extLst>
                <a:ext uri="{FF2B5EF4-FFF2-40B4-BE49-F238E27FC236}">
                  <a16:creationId xmlns:a16="http://schemas.microsoft.com/office/drawing/2014/main" id="{96B7D85C-04AE-35CC-113E-38C11DE864F4}"/>
                </a:ext>
              </a:extLst>
            </p:cNvPr>
            <p:cNvSpPr/>
            <p:nvPr userDrawn="1"/>
          </p:nvSpPr>
          <p:spPr>
            <a:xfrm>
              <a:off x="1596995" y="1621421"/>
              <a:ext cx="451054" cy="4510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7" name="Rectángulo 6">
              <a:extLst>
                <a:ext uri="{FF2B5EF4-FFF2-40B4-BE49-F238E27FC236}">
                  <a16:creationId xmlns:a16="http://schemas.microsoft.com/office/drawing/2014/main" id="{8863390A-C088-960B-B465-11F3662DB422}"/>
                </a:ext>
              </a:extLst>
            </p:cNvPr>
            <p:cNvSpPr/>
            <p:nvPr userDrawn="1"/>
          </p:nvSpPr>
          <p:spPr>
            <a:xfrm>
              <a:off x="1145942" y="1621421"/>
              <a:ext cx="451054" cy="451053"/>
            </a:xfrm>
            <a:prstGeom prst="rect">
              <a:avLst/>
            </a:prstGeom>
            <a:solidFill>
              <a:schemeClr val="accent3">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 name="Rectángulo 9">
              <a:extLst>
                <a:ext uri="{FF2B5EF4-FFF2-40B4-BE49-F238E27FC236}">
                  <a16:creationId xmlns:a16="http://schemas.microsoft.com/office/drawing/2014/main" id="{7EBD883D-80AA-CDA7-89CE-D29F8B45291B}"/>
                </a:ext>
              </a:extLst>
            </p:cNvPr>
            <p:cNvSpPr/>
            <p:nvPr userDrawn="1"/>
          </p:nvSpPr>
          <p:spPr>
            <a:xfrm>
              <a:off x="694888" y="1621421"/>
              <a:ext cx="451054" cy="451053"/>
            </a:xfrm>
            <a:prstGeom prst="rect">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1" name="Rectángulo 10">
              <a:extLst>
                <a:ext uri="{FF2B5EF4-FFF2-40B4-BE49-F238E27FC236}">
                  <a16:creationId xmlns:a16="http://schemas.microsoft.com/office/drawing/2014/main" id="{E26C25A9-9A4C-C119-3E1D-4C68C0AB6EB4}"/>
                </a:ext>
              </a:extLst>
            </p:cNvPr>
            <p:cNvSpPr/>
            <p:nvPr userDrawn="1"/>
          </p:nvSpPr>
          <p:spPr>
            <a:xfrm>
              <a:off x="243834" y="1621421"/>
              <a:ext cx="451054" cy="451053"/>
            </a:xfrm>
            <a:prstGeom prst="rect">
              <a:avLst/>
            </a:prstGeom>
            <a:solidFill>
              <a:schemeClr val="accent3">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17" name="Grupo 16">
            <a:extLst>
              <a:ext uri="{FF2B5EF4-FFF2-40B4-BE49-F238E27FC236}">
                <a16:creationId xmlns:a16="http://schemas.microsoft.com/office/drawing/2014/main" id="{82297034-B2C6-8487-CBCC-C9A887014162}"/>
              </a:ext>
            </a:extLst>
          </p:cNvPr>
          <p:cNvGrpSpPr/>
          <p:nvPr userDrawn="1"/>
        </p:nvGrpSpPr>
        <p:grpSpPr>
          <a:xfrm>
            <a:off x="11048400" y="1405151"/>
            <a:ext cx="453600" cy="226800"/>
            <a:chOff x="6090817" y="727968"/>
            <a:chExt cx="453600" cy="226800"/>
          </a:xfrm>
        </p:grpSpPr>
        <p:sp>
          <p:nvSpPr>
            <p:cNvPr id="18" name="Rectángulo 17">
              <a:extLst>
                <a:ext uri="{FF2B5EF4-FFF2-40B4-BE49-F238E27FC236}">
                  <a16:creationId xmlns:a16="http://schemas.microsoft.com/office/drawing/2014/main" id="{87358ADB-B025-E936-96B6-25EE136A1830}"/>
                </a:ext>
              </a:extLst>
            </p:cNvPr>
            <p:cNvSpPr/>
            <p:nvPr userDrawn="1"/>
          </p:nvSpPr>
          <p:spPr>
            <a:xfrm>
              <a:off x="6317617" y="727968"/>
              <a:ext cx="226800" cy="2268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9" name="Rectángulo 18">
              <a:extLst>
                <a:ext uri="{FF2B5EF4-FFF2-40B4-BE49-F238E27FC236}">
                  <a16:creationId xmlns:a16="http://schemas.microsoft.com/office/drawing/2014/main" id="{17B86DB9-82BB-046B-6EFF-53231ED9FB28}"/>
                </a:ext>
              </a:extLst>
            </p:cNvPr>
            <p:cNvSpPr/>
            <p:nvPr userDrawn="1"/>
          </p:nvSpPr>
          <p:spPr>
            <a:xfrm>
              <a:off x="6090817" y="727968"/>
              <a:ext cx="226800" cy="226800"/>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26" name="Marcador de fecha 3">
            <a:extLst>
              <a:ext uri="{FF2B5EF4-FFF2-40B4-BE49-F238E27FC236}">
                <a16:creationId xmlns:a16="http://schemas.microsoft.com/office/drawing/2014/main" id="{CF38C69D-FBC0-2F2A-E7F7-A20F4EA77CB0}"/>
              </a:ext>
            </a:extLst>
          </p:cNvPr>
          <p:cNvSpPr txBox="1">
            <a:spLocks/>
          </p:cNvSpPr>
          <p:nvPr userDrawn="1"/>
        </p:nvSpPr>
        <p:spPr>
          <a:xfrm>
            <a:off x="-5632" y="6636209"/>
            <a:ext cx="12197631"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1067" i="1">
                <a:solidFill>
                  <a:schemeClr val="bg1">
                    <a:lumMod val="65000"/>
                  </a:schemeClr>
                </a:solidFill>
                <a:latin typeface="Georgia" panose="02040502050405020303" pitchFamily="18" charset="0"/>
              </a:rPr>
              <a:t>Documento público​​</a:t>
            </a:r>
            <a:endParaRPr lang="es-ES" sz="1067" i="1">
              <a:solidFill>
                <a:schemeClr val="bg1">
                  <a:lumMod val="65000"/>
                </a:schemeClr>
              </a:solidFill>
            </a:endParaRPr>
          </a:p>
        </p:txBody>
      </p:sp>
    </p:spTree>
    <p:extLst>
      <p:ext uri="{BB962C8B-B14F-4D97-AF65-F5344CB8AC3E}">
        <p14:creationId xmlns:p14="http://schemas.microsoft.com/office/powerpoint/2010/main" val="3913386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apositiva limpia A">
    <p:spTree>
      <p:nvGrpSpPr>
        <p:cNvPr id="1" name=""/>
        <p:cNvGrpSpPr/>
        <p:nvPr/>
      </p:nvGrpSpPr>
      <p:grpSpPr>
        <a:xfrm>
          <a:off x="0" y="0"/>
          <a:ext cx="0" cy="0"/>
          <a:chOff x="0" y="0"/>
          <a:chExt cx="0" cy="0"/>
        </a:xfrm>
      </p:grpSpPr>
      <p:pic>
        <p:nvPicPr>
          <p:cNvPr id="6" name="Google Shape;97;p15">
            <a:extLst>
              <a:ext uri="{FF2B5EF4-FFF2-40B4-BE49-F238E27FC236}">
                <a16:creationId xmlns:a16="http://schemas.microsoft.com/office/drawing/2014/main" id="{4598815F-7D5B-F885-8D14-C509B9FC6637}"/>
              </a:ext>
            </a:extLst>
          </p:cNvPr>
          <p:cNvPicPr preferRelativeResize="0">
            <a:picLocks noChangeAspect="1"/>
          </p:cNvPicPr>
          <p:nvPr userDrawn="1"/>
        </p:nvPicPr>
        <p:blipFill rotWithShape="1">
          <a:blip r:embed="rId2">
            <a:alphaModFix/>
          </a:blip>
          <a:srcRect b="38886"/>
          <a:stretch/>
        </p:blipFill>
        <p:spPr>
          <a:xfrm>
            <a:off x="10332000" y="450001"/>
            <a:ext cx="1170000" cy="348225"/>
          </a:xfrm>
          <a:prstGeom prst="rect">
            <a:avLst/>
          </a:prstGeom>
          <a:noFill/>
          <a:ln>
            <a:noFill/>
          </a:ln>
        </p:spPr>
      </p:pic>
      <p:sp>
        <p:nvSpPr>
          <p:cNvPr id="9" name="Marcador de número de diapositiva 31">
            <a:extLst>
              <a:ext uri="{FF2B5EF4-FFF2-40B4-BE49-F238E27FC236}">
                <a16:creationId xmlns:a16="http://schemas.microsoft.com/office/drawing/2014/main" id="{967816A2-7EED-C11E-394B-D08137885CAD}"/>
              </a:ext>
            </a:extLst>
          </p:cNvPr>
          <p:cNvSpPr>
            <a:spLocks noGrp="1"/>
          </p:cNvSpPr>
          <p:nvPr>
            <p:ph type="sldNum" sz="quarter" idx="17"/>
          </p:nvPr>
        </p:nvSpPr>
        <p:spPr>
          <a:xfrm>
            <a:off x="8754265" y="6356351"/>
            <a:ext cx="2743200" cy="365125"/>
          </a:xfrm>
        </p:spPr>
        <p:txBody>
          <a:bodyPr/>
          <a:lstStyle>
            <a:lvl1pPr>
              <a:defRPr b="1">
                <a:solidFill>
                  <a:schemeClr val="tx1"/>
                </a:solidFill>
              </a:defRPr>
            </a:lvl1pPr>
          </a:lstStyle>
          <a:p>
            <a:fld id="{29D47E27-447B-4DCF-97FB-91801AC2C3C4}" type="slidenum">
              <a:rPr lang="es-ES" smtClean="0"/>
              <a:pPr/>
              <a:t>‹#›</a:t>
            </a:fld>
            <a:endParaRPr lang="es-ES"/>
          </a:p>
        </p:txBody>
      </p:sp>
      <p:sp>
        <p:nvSpPr>
          <p:cNvPr id="10" name="Marcador de posición de imagen 31">
            <a:extLst>
              <a:ext uri="{FF2B5EF4-FFF2-40B4-BE49-F238E27FC236}">
                <a16:creationId xmlns:a16="http://schemas.microsoft.com/office/drawing/2014/main" id="{DB32B30A-EF3F-8ACB-1E1C-B4F175F2B776}"/>
              </a:ext>
            </a:extLst>
          </p:cNvPr>
          <p:cNvSpPr>
            <a:spLocks noGrp="1"/>
          </p:cNvSpPr>
          <p:nvPr>
            <p:ph type="pic" sz="quarter" idx="18" hasCustomPrompt="1"/>
          </p:nvPr>
        </p:nvSpPr>
        <p:spPr>
          <a:xfrm>
            <a:off x="-5632" y="0"/>
            <a:ext cx="1593131" cy="6858000"/>
          </a:xfrm>
        </p:spPr>
        <p:txBody>
          <a:bodyPr vert="vert270" anchor="ctr"/>
          <a:lstStyle>
            <a:lvl1pPr algn="ctr">
              <a:defRPr b="1"/>
            </a:lvl1pPr>
          </a:lstStyle>
          <a:p>
            <a:r>
              <a:rPr lang="es-ES"/>
              <a:t>IMAGEN</a:t>
            </a:r>
          </a:p>
        </p:txBody>
      </p:sp>
      <p:grpSp>
        <p:nvGrpSpPr>
          <p:cNvPr id="11" name="Grupo 10">
            <a:extLst>
              <a:ext uri="{FF2B5EF4-FFF2-40B4-BE49-F238E27FC236}">
                <a16:creationId xmlns:a16="http://schemas.microsoft.com/office/drawing/2014/main" id="{2C95FDDB-9DFF-1C29-411E-D8C8903F66D9}"/>
              </a:ext>
            </a:extLst>
          </p:cNvPr>
          <p:cNvGrpSpPr/>
          <p:nvPr userDrawn="1"/>
        </p:nvGrpSpPr>
        <p:grpSpPr>
          <a:xfrm>
            <a:off x="1587499" y="6581103"/>
            <a:ext cx="680400" cy="226800"/>
            <a:chOff x="5864017" y="727968"/>
            <a:chExt cx="680400" cy="226800"/>
          </a:xfrm>
        </p:grpSpPr>
        <p:sp>
          <p:nvSpPr>
            <p:cNvPr id="12" name="Rectángulo 11">
              <a:extLst>
                <a:ext uri="{FF2B5EF4-FFF2-40B4-BE49-F238E27FC236}">
                  <a16:creationId xmlns:a16="http://schemas.microsoft.com/office/drawing/2014/main" id="{85E2052F-A835-7742-E302-40898F1A1EAF}"/>
                </a:ext>
              </a:extLst>
            </p:cNvPr>
            <p:cNvSpPr/>
            <p:nvPr userDrawn="1"/>
          </p:nvSpPr>
          <p:spPr>
            <a:xfrm>
              <a:off x="6317617" y="727968"/>
              <a:ext cx="226800" cy="2268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3" name="Rectángulo 12">
              <a:extLst>
                <a:ext uri="{FF2B5EF4-FFF2-40B4-BE49-F238E27FC236}">
                  <a16:creationId xmlns:a16="http://schemas.microsoft.com/office/drawing/2014/main" id="{396D71EE-8EBC-DDE0-EB0B-8D325083956D}"/>
                </a:ext>
              </a:extLst>
            </p:cNvPr>
            <p:cNvSpPr/>
            <p:nvPr userDrawn="1"/>
          </p:nvSpPr>
          <p:spPr>
            <a:xfrm>
              <a:off x="6090817" y="727968"/>
              <a:ext cx="226800" cy="226800"/>
            </a:xfrm>
            <a:prstGeom prst="rect">
              <a:avLst/>
            </a:prstGeom>
            <a:solidFill>
              <a:schemeClr val="accent3">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4" name="Rectángulo 13">
              <a:extLst>
                <a:ext uri="{FF2B5EF4-FFF2-40B4-BE49-F238E27FC236}">
                  <a16:creationId xmlns:a16="http://schemas.microsoft.com/office/drawing/2014/main" id="{AD678F2A-4680-7EC0-D73C-AAC1B74667A2}"/>
                </a:ext>
              </a:extLst>
            </p:cNvPr>
            <p:cNvSpPr/>
            <p:nvPr userDrawn="1"/>
          </p:nvSpPr>
          <p:spPr>
            <a:xfrm>
              <a:off x="5864017" y="727968"/>
              <a:ext cx="226800" cy="226800"/>
            </a:xfrm>
            <a:prstGeom prst="rect">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0" name="Grupo 19">
            <a:extLst>
              <a:ext uri="{FF2B5EF4-FFF2-40B4-BE49-F238E27FC236}">
                <a16:creationId xmlns:a16="http://schemas.microsoft.com/office/drawing/2014/main" id="{49EC604E-A3C4-68E2-2983-2650BAACFAA6}"/>
              </a:ext>
            </a:extLst>
          </p:cNvPr>
          <p:cNvGrpSpPr/>
          <p:nvPr userDrawn="1"/>
        </p:nvGrpSpPr>
        <p:grpSpPr>
          <a:xfrm>
            <a:off x="10137975" y="954989"/>
            <a:ext cx="463048" cy="231524"/>
            <a:chOff x="7059330" y="6128378"/>
            <a:chExt cx="871946" cy="435972"/>
          </a:xfrm>
        </p:grpSpPr>
        <p:sp>
          <p:nvSpPr>
            <p:cNvPr id="21" name="Rectángulo 20">
              <a:extLst>
                <a:ext uri="{FF2B5EF4-FFF2-40B4-BE49-F238E27FC236}">
                  <a16:creationId xmlns:a16="http://schemas.microsoft.com/office/drawing/2014/main" id="{B4D5C7E2-7C88-46D3-0D59-799523098E23}"/>
                </a:ext>
              </a:extLst>
            </p:cNvPr>
            <p:cNvSpPr/>
            <p:nvPr userDrawn="1"/>
          </p:nvSpPr>
          <p:spPr>
            <a:xfrm>
              <a:off x="7495303" y="6128378"/>
              <a:ext cx="435973" cy="4359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2" name="Rectángulo 21">
              <a:extLst>
                <a:ext uri="{FF2B5EF4-FFF2-40B4-BE49-F238E27FC236}">
                  <a16:creationId xmlns:a16="http://schemas.microsoft.com/office/drawing/2014/main" id="{52F62CBD-9D40-8E98-B2B8-91F78A6AC80D}"/>
                </a:ext>
              </a:extLst>
            </p:cNvPr>
            <p:cNvSpPr/>
            <p:nvPr userDrawn="1"/>
          </p:nvSpPr>
          <p:spPr>
            <a:xfrm>
              <a:off x="7059330" y="6128378"/>
              <a:ext cx="435973" cy="435972"/>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3" name="Grupo 22">
            <a:extLst>
              <a:ext uri="{FF2B5EF4-FFF2-40B4-BE49-F238E27FC236}">
                <a16:creationId xmlns:a16="http://schemas.microsoft.com/office/drawing/2014/main" id="{2723E6D3-6398-071B-5A60-08BC11B1F7D0}"/>
              </a:ext>
            </a:extLst>
          </p:cNvPr>
          <p:cNvGrpSpPr/>
          <p:nvPr userDrawn="1"/>
        </p:nvGrpSpPr>
        <p:grpSpPr>
          <a:xfrm>
            <a:off x="11280473" y="5974559"/>
            <a:ext cx="911529" cy="303843"/>
            <a:chOff x="7441811" y="2073122"/>
            <a:chExt cx="911529" cy="303843"/>
          </a:xfrm>
        </p:grpSpPr>
        <p:sp>
          <p:nvSpPr>
            <p:cNvPr id="24" name="Rectángulo 23">
              <a:extLst>
                <a:ext uri="{FF2B5EF4-FFF2-40B4-BE49-F238E27FC236}">
                  <a16:creationId xmlns:a16="http://schemas.microsoft.com/office/drawing/2014/main" id="{C4E92B86-786D-2932-0C7C-2BC19AF9CBEA}"/>
                </a:ext>
              </a:extLst>
            </p:cNvPr>
            <p:cNvSpPr/>
            <p:nvPr userDrawn="1"/>
          </p:nvSpPr>
          <p:spPr>
            <a:xfrm>
              <a:off x="8049497" y="2073122"/>
              <a:ext cx="303843" cy="3038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5" name="Rectángulo 24">
              <a:extLst>
                <a:ext uri="{FF2B5EF4-FFF2-40B4-BE49-F238E27FC236}">
                  <a16:creationId xmlns:a16="http://schemas.microsoft.com/office/drawing/2014/main" id="{7C27852A-1FEB-3D4C-A741-E9EE79733D6E}"/>
                </a:ext>
              </a:extLst>
            </p:cNvPr>
            <p:cNvSpPr/>
            <p:nvPr userDrawn="1"/>
          </p:nvSpPr>
          <p:spPr>
            <a:xfrm>
              <a:off x="7745654" y="2073122"/>
              <a:ext cx="303843" cy="303843"/>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6" name="Rectángulo 25">
              <a:extLst>
                <a:ext uri="{FF2B5EF4-FFF2-40B4-BE49-F238E27FC236}">
                  <a16:creationId xmlns:a16="http://schemas.microsoft.com/office/drawing/2014/main" id="{74DC286B-EEDD-FC1C-2F08-8771A69696F2}"/>
                </a:ext>
              </a:extLst>
            </p:cNvPr>
            <p:cNvSpPr/>
            <p:nvPr userDrawn="1"/>
          </p:nvSpPr>
          <p:spPr>
            <a:xfrm>
              <a:off x="7441811" y="2073122"/>
              <a:ext cx="303843" cy="303843"/>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15" name="Grupo 14">
            <a:extLst>
              <a:ext uri="{FF2B5EF4-FFF2-40B4-BE49-F238E27FC236}">
                <a16:creationId xmlns:a16="http://schemas.microsoft.com/office/drawing/2014/main" id="{2F459CF9-6B9A-239A-8F5C-015BC50C9983}"/>
              </a:ext>
            </a:extLst>
          </p:cNvPr>
          <p:cNvGrpSpPr>
            <a:grpSpLocks noChangeAspect="1"/>
          </p:cNvGrpSpPr>
          <p:nvPr userDrawn="1"/>
        </p:nvGrpSpPr>
        <p:grpSpPr>
          <a:xfrm>
            <a:off x="8104797" y="284769"/>
            <a:ext cx="720000" cy="180000"/>
            <a:chOff x="243834" y="1621421"/>
            <a:chExt cx="1804215" cy="451053"/>
          </a:xfrm>
        </p:grpSpPr>
        <p:sp>
          <p:nvSpPr>
            <p:cNvPr id="16" name="Rectángulo 15">
              <a:extLst>
                <a:ext uri="{FF2B5EF4-FFF2-40B4-BE49-F238E27FC236}">
                  <a16:creationId xmlns:a16="http://schemas.microsoft.com/office/drawing/2014/main" id="{608F1B32-6C92-7523-2E0C-B3DCFFCE5DF8}"/>
                </a:ext>
              </a:extLst>
            </p:cNvPr>
            <p:cNvSpPr/>
            <p:nvPr userDrawn="1"/>
          </p:nvSpPr>
          <p:spPr>
            <a:xfrm>
              <a:off x="1596995" y="1621421"/>
              <a:ext cx="451054" cy="4510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7" name="Rectángulo 16">
              <a:extLst>
                <a:ext uri="{FF2B5EF4-FFF2-40B4-BE49-F238E27FC236}">
                  <a16:creationId xmlns:a16="http://schemas.microsoft.com/office/drawing/2014/main" id="{B7937D9C-7D2A-5AC5-3D4B-7D4DE5E39A23}"/>
                </a:ext>
              </a:extLst>
            </p:cNvPr>
            <p:cNvSpPr/>
            <p:nvPr userDrawn="1"/>
          </p:nvSpPr>
          <p:spPr>
            <a:xfrm>
              <a:off x="1145942" y="1621421"/>
              <a:ext cx="451054" cy="451053"/>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8" name="Rectángulo 17">
              <a:extLst>
                <a:ext uri="{FF2B5EF4-FFF2-40B4-BE49-F238E27FC236}">
                  <a16:creationId xmlns:a16="http://schemas.microsoft.com/office/drawing/2014/main" id="{86763000-4A62-386A-A456-71FC93D8F9C0}"/>
                </a:ext>
              </a:extLst>
            </p:cNvPr>
            <p:cNvSpPr/>
            <p:nvPr userDrawn="1"/>
          </p:nvSpPr>
          <p:spPr>
            <a:xfrm>
              <a:off x="694888" y="1621421"/>
              <a:ext cx="451054" cy="451053"/>
            </a:xfrm>
            <a:prstGeom prst="rect">
              <a:avLst/>
            </a:prstGeom>
            <a:solidFill>
              <a:schemeClr val="accent5">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9" name="Rectángulo 18">
              <a:extLst>
                <a:ext uri="{FF2B5EF4-FFF2-40B4-BE49-F238E27FC236}">
                  <a16:creationId xmlns:a16="http://schemas.microsoft.com/office/drawing/2014/main" id="{7CF7D66C-E8E3-DA7D-1E55-DC77EC515CFD}"/>
                </a:ext>
              </a:extLst>
            </p:cNvPr>
            <p:cNvSpPr/>
            <p:nvPr userDrawn="1"/>
          </p:nvSpPr>
          <p:spPr>
            <a:xfrm>
              <a:off x="243834" y="1621421"/>
              <a:ext cx="451054" cy="451053"/>
            </a:xfrm>
            <a:prstGeom prst="rect">
              <a:avLst/>
            </a:prstGeom>
            <a:solidFill>
              <a:schemeClr val="accent5">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4" name="Grupo 3">
            <a:extLst>
              <a:ext uri="{FF2B5EF4-FFF2-40B4-BE49-F238E27FC236}">
                <a16:creationId xmlns:a16="http://schemas.microsoft.com/office/drawing/2014/main" id="{A5A3E25E-F773-FAAC-1736-AECD91862983}"/>
              </a:ext>
            </a:extLst>
          </p:cNvPr>
          <p:cNvGrpSpPr>
            <a:grpSpLocks noChangeAspect="1"/>
          </p:cNvGrpSpPr>
          <p:nvPr userDrawn="1"/>
        </p:nvGrpSpPr>
        <p:grpSpPr>
          <a:xfrm>
            <a:off x="6253985" y="6188401"/>
            <a:ext cx="360000" cy="180000"/>
            <a:chOff x="1145942" y="1621421"/>
            <a:chExt cx="902107" cy="451053"/>
          </a:xfrm>
        </p:grpSpPr>
        <p:sp>
          <p:nvSpPr>
            <p:cNvPr id="5" name="Rectángulo 4">
              <a:extLst>
                <a:ext uri="{FF2B5EF4-FFF2-40B4-BE49-F238E27FC236}">
                  <a16:creationId xmlns:a16="http://schemas.microsoft.com/office/drawing/2014/main" id="{D425F3CD-71EA-EAC3-E2AE-93033ADEB7EC}"/>
                </a:ext>
              </a:extLst>
            </p:cNvPr>
            <p:cNvSpPr/>
            <p:nvPr userDrawn="1"/>
          </p:nvSpPr>
          <p:spPr>
            <a:xfrm>
              <a:off x="1596995" y="1621421"/>
              <a:ext cx="451054" cy="4510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7" name="Rectángulo 6">
              <a:extLst>
                <a:ext uri="{FF2B5EF4-FFF2-40B4-BE49-F238E27FC236}">
                  <a16:creationId xmlns:a16="http://schemas.microsoft.com/office/drawing/2014/main" id="{DE7EF59F-A770-C577-7DCB-5CC6BFAA533A}"/>
                </a:ext>
              </a:extLst>
            </p:cNvPr>
            <p:cNvSpPr/>
            <p:nvPr userDrawn="1"/>
          </p:nvSpPr>
          <p:spPr>
            <a:xfrm>
              <a:off x="1145942" y="1621421"/>
              <a:ext cx="451054" cy="451053"/>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8" name="Marcador de texto 37">
            <a:extLst>
              <a:ext uri="{FF2B5EF4-FFF2-40B4-BE49-F238E27FC236}">
                <a16:creationId xmlns:a16="http://schemas.microsoft.com/office/drawing/2014/main" id="{D59F71BB-EAFD-198F-2E69-09553AB97178}"/>
              </a:ext>
            </a:extLst>
          </p:cNvPr>
          <p:cNvSpPr>
            <a:spLocks noGrp="1"/>
          </p:cNvSpPr>
          <p:nvPr>
            <p:ph type="body" sz="quarter" idx="15" hasCustomPrompt="1"/>
          </p:nvPr>
        </p:nvSpPr>
        <p:spPr>
          <a:xfrm>
            <a:off x="2045036" y="775545"/>
            <a:ext cx="557213" cy="420255"/>
          </a:xfrm>
        </p:spPr>
        <p:txBody>
          <a:bodyPr anchor="b">
            <a:noAutofit/>
          </a:bodyPr>
          <a:lstStyle>
            <a:lvl1pPr marL="0" indent="0">
              <a:buNone/>
              <a:defRPr sz="1867"/>
            </a:lvl1pPr>
          </a:lstStyle>
          <a:p>
            <a:pPr lvl="0"/>
            <a:r>
              <a:rPr lang="es-ES"/>
              <a:t>00</a:t>
            </a:r>
          </a:p>
        </p:txBody>
      </p:sp>
      <p:sp>
        <p:nvSpPr>
          <p:cNvPr id="27" name="Marcador de texto 3">
            <a:extLst>
              <a:ext uri="{FF2B5EF4-FFF2-40B4-BE49-F238E27FC236}">
                <a16:creationId xmlns:a16="http://schemas.microsoft.com/office/drawing/2014/main" id="{FAD3E136-69AF-1474-BF99-E22A16503188}"/>
              </a:ext>
            </a:extLst>
          </p:cNvPr>
          <p:cNvSpPr>
            <a:spLocks noGrp="1"/>
          </p:cNvSpPr>
          <p:nvPr>
            <p:ph type="body" sz="quarter" idx="20" hasCustomPrompt="1"/>
          </p:nvPr>
        </p:nvSpPr>
        <p:spPr>
          <a:xfrm>
            <a:off x="2602249" y="775546"/>
            <a:ext cx="5749591" cy="420255"/>
          </a:xfrm>
        </p:spPr>
        <p:txBody>
          <a:bodyPr anchor="b">
            <a:noAutofit/>
          </a:bodyPr>
          <a:lstStyle>
            <a:lvl1pPr marL="0" indent="0">
              <a:buNone/>
              <a:defRPr sz="1867" b="1">
                <a:solidFill>
                  <a:schemeClr val="tx1"/>
                </a:solidFill>
              </a:defRPr>
            </a:lvl1pPr>
            <a:lvl2pPr marL="457189" indent="0">
              <a:buNone/>
              <a:defRPr>
                <a:solidFill>
                  <a:schemeClr val="tx1"/>
                </a:solidFill>
              </a:defRPr>
            </a:lvl2pPr>
            <a:lvl3pPr marL="914377" indent="0">
              <a:buNone/>
              <a:defRPr>
                <a:solidFill>
                  <a:schemeClr val="tx1"/>
                </a:solidFill>
              </a:defRPr>
            </a:lvl3pPr>
            <a:lvl4pPr marL="1371566" indent="0">
              <a:buNone/>
              <a:defRPr>
                <a:solidFill>
                  <a:schemeClr val="tx1"/>
                </a:solidFill>
              </a:defRPr>
            </a:lvl4pPr>
            <a:lvl5pPr marL="1828754" indent="0">
              <a:buNone/>
              <a:defRPr>
                <a:solidFill>
                  <a:schemeClr val="tx1"/>
                </a:solidFill>
              </a:defRPr>
            </a:lvl5pPr>
          </a:lstStyle>
          <a:p>
            <a:pPr lvl="0"/>
            <a:r>
              <a:rPr lang="es-ES"/>
              <a:t>Cap.</a:t>
            </a:r>
          </a:p>
        </p:txBody>
      </p:sp>
      <p:sp>
        <p:nvSpPr>
          <p:cNvPr id="2" name="Marcador de fecha 3">
            <a:extLst>
              <a:ext uri="{FF2B5EF4-FFF2-40B4-BE49-F238E27FC236}">
                <a16:creationId xmlns:a16="http://schemas.microsoft.com/office/drawing/2014/main" id="{91200518-644C-46DD-66E0-6A5A30085308}"/>
              </a:ext>
            </a:extLst>
          </p:cNvPr>
          <p:cNvSpPr txBox="1">
            <a:spLocks/>
          </p:cNvSpPr>
          <p:nvPr userDrawn="1"/>
        </p:nvSpPr>
        <p:spPr>
          <a:xfrm>
            <a:off x="-5632" y="6636209"/>
            <a:ext cx="12197631"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1067" i="1">
                <a:solidFill>
                  <a:schemeClr val="bg1">
                    <a:lumMod val="65000"/>
                  </a:schemeClr>
                </a:solidFill>
                <a:latin typeface="Georgia" panose="02040502050405020303" pitchFamily="18" charset="0"/>
              </a:rPr>
              <a:t>Documento público​​</a:t>
            </a:r>
            <a:endParaRPr lang="es-ES" sz="1067" i="1">
              <a:solidFill>
                <a:schemeClr val="bg1">
                  <a:lumMod val="65000"/>
                </a:schemeClr>
              </a:solidFill>
            </a:endParaRPr>
          </a:p>
        </p:txBody>
      </p:sp>
    </p:spTree>
    <p:extLst>
      <p:ext uri="{BB962C8B-B14F-4D97-AF65-F5344CB8AC3E}">
        <p14:creationId xmlns:p14="http://schemas.microsoft.com/office/powerpoint/2010/main" val="2751674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a de texto 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29A3E-A659-7A5C-A531-4CAD458102F0}"/>
              </a:ext>
            </a:extLst>
          </p:cNvPr>
          <p:cNvSpPr>
            <a:spLocks noGrp="1"/>
          </p:cNvSpPr>
          <p:nvPr>
            <p:ph type="title" hasCustomPrompt="1"/>
          </p:nvPr>
        </p:nvSpPr>
        <p:spPr>
          <a:xfrm>
            <a:off x="2045617" y="1631951"/>
            <a:ext cx="9452964" cy="4472780"/>
          </a:xfrm>
        </p:spPr>
        <p:txBody>
          <a:bodyPr anchor="t">
            <a:noAutofit/>
          </a:bodyPr>
          <a:lstStyle>
            <a:lvl1pPr>
              <a:lnSpc>
                <a:spcPct val="120000"/>
              </a:lnSpc>
              <a:spcBef>
                <a:spcPts val="600"/>
              </a:spcBef>
              <a:spcAft>
                <a:spcPts val="0"/>
              </a:spcAft>
              <a:defRPr sz="1333" b="1"/>
            </a:lvl1pPr>
          </a:lstStyle>
          <a:p>
            <a:r>
              <a:rPr lang="es-ES"/>
              <a:t>Haga clic para modificar el texto del párrafo del patrón</a:t>
            </a:r>
          </a:p>
        </p:txBody>
      </p:sp>
      <p:sp>
        <p:nvSpPr>
          <p:cNvPr id="6" name="Marcador de número de diapositiva 5">
            <a:extLst>
              <a:ext uri="{FF2B5EF4-FFF2-40B4-BE49-F238E27FC236}">
                <a16:creationId xmlns:a16="http://schemas.microsoft.com/office/drawing/2014/main" id="{B1B091F7-8F95-6AE4-54F6-AA62E4CDBA05}"/>
              </a:ext>
            </a:extLst>
          </p:cNvPr>
          <p:cNvSpPr>
            <a:spLocks noGrp="1"/>
          </p:cNvSpPr>
          <p:nvPr>
            <p:ph type="sldNum" sz="quarter" idx="12"/>
          </p:nvPr>
        </p:nvSpPr>
        <p:spPr>
          <a:xfrm>
            <a:off x="8755380" y="6356351"/>
            <a:ext cx="2743200" cy="365125"/>
          </a:xfrm>
        </p:spPr>
        <p:txBody>
          <a:bodyPr/>
          <a:lstStyle>
            <a:lvl1pPr>
              <a:defRPr sz="1200" b="1">
                <a:solidFill>
                  <a:schemeClr val="tx1"/>
                </a:solidFill>
              </a:defRPr>
            </a:lvl1pPr>
          </a:lstStyle>
          <a:p>
            <a:fld id="{29D47E27-447B-4DCF-97FB-91801AC2C3C4}" type="slidenum">
              <a:rPr lang="es-ES" smtClean="0"/>
              <a:pPr/>
              <a:t>‹#›</a:t>
            </a:fld>
            <a:endParaRPr lang="es-ES"/>
          </a:p>
        </p:txBody>
      </p:sp>
      <p:pic>
        <p:nvPicPr>
          <p:cNvPr id="12" name="Google Shape;97;p15">
            <a:extLst>
              <a:ext uri="{FF2B5EF4-FFF2-40B4-BE49-F238E27FC236}">
                <a16:creationId xmlns:a16="http://schemas.microsoft.com/office/drawing/2014/main" id="{C6B73C0F-BA81-3251-DB66-CBBA9F3545D9}"/>
              </a:ext>
            </a:extLst>
          </p:cNvPr>
          <p:cNvPicPr preferRelativeResize="0">
            <a:picLocks noChangeAspect="1"/>
          </p:cNvPicPr>
          <p:nvPr userDrawn="1"/>
        </p:nvPicPr>
        <p:blipFill rotWithShape="1">
          <a:blip r:embed="rId2">
            <a:alphaModFix/>
          </a:blip>
          <a:srcRect b="38886"/>
          <a:stretch/>
        </p:blipFill>
        <p:spPr>
          <a:xfrm>
            <a:off x="10332000" y="450001"/>
            <a:ext cx="1170000" cy="348225"/>
          </a:xfrm>
          <a:prstGeom prst="rect">
            <a:avLst/>
          </a:prstGeom>
          <a:noFill/>
          <a:ln>
            <a:noFill/>
          </a:ln>
        </p:spPr>
      </p:pic>
      <p:grpSp>
        <p:nvGrpSpPr>
          <p:cNvPr id="18" name="Grupo 17">
            <a:extLst>
              <a:ext uri="{FF2B5EF4-FFF2-40B4-BE49-F238E27FC236}">
                <a16:creationId xmlns:a16="http://schemas.microsoft.com/office/drawing/2014/main" id="{5CD67295-1354-4F67-5350-C00E7C066D0B}"/>
              </a:ext>
            </a:extLst>
          </p:cNvPr>
          <p:cNvGrpSpPr/>
          <p:nvPr userDrawn="1"/>
        </p:nvGrpSpPr>
        <p:grpSpPr>
          <a:xfrm>
            <a:off x="1587499" y="6581103"/>
            <a:ext cx="680400" cy="226800"/>
            <a:chOff x="5864017" y="727968"/>
            <a:chExt cx="680400" cy="226800"/>
          </a:xfrm>
        </p:grpSpPr>
        <p:sp>
          <p:nvSpPr>
            <p:cNvPr id="19" name="Rectángulo 18">
              <a:extLst>
                <a:ext uri="{FF2B5EF4-FFF2-40B4-BE49-F238E27FC236}">
                  <a16:creationId xmlns:a16="http://schemas.microsoft.com/office/drawing/2014/main" id="{60352405-86C4-BE5F-9E5B-4128A7D19D8D}"/>
                </a:ext>
              </a:extLst>
            </p:cNvPr>
            <p:cNvSpPr/>
            <p:nvPr userDrawn="1"/>
          </p:nvSpPr>
          <p:spPr>
            <a:xfrm>
              <a:off x="6317617" y="727968"/>
              <a:ext cx="226800" cy="2268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0" name="Rectángulo 19">
              <a:extLst>
                <a:ext uri="{FF2B5EF4-FFF2-40B4-BE49-F238E27FC236}">
                  <a16:creationId xmlns:a16="http://schemas.microsoft.com/office/drawing/2014/main" id="{F3CAF845-BFFB-DE72-C8FF-277B0CC30493}"/>
                </a:ext>
              </a:extLst>
            </p:cNvPr>
            <p:cNvSpPr/>
            <p:nvPr userDrawn="1"/>
          </p:nvSpPr>
          <p:spPr>
            <a:xfrm>
              <a:off x="6090817" y="727968"/>
              <a:ext cx="226800" cy="226800"/>
            </a:xfrm>
            <a:prstGeom prst="rect">
              <a:avLst/>
            </a:prstGeom>
            <a:solidFill>
              <a:schemeClr val="accent3">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1" name="Rectángulo 20">
              <a:extLst>
                <a:ext uri="{FF2B5EF4-FFF2-40B4-BE49-F238E27FC236}">
                  <a16:creationId xmlns:a16="http://schemas.microsoft.com/office/drawing/2014/main" id="{DC61F2E1-BD73-4423-3D07-68B11F83DA53}"/>
                </a:ext>
              </a:extLst>
            </p:cNvPr>
            <p:cNvSpPr/>
            <p:nvPr userDrawn="1"/>
          </p:nvSpPr>
          <p:spPr>
            <a:xfrm>
              <a:off x="5864017" y="727968"/>
              <a:ext cx="226800" cy="226800"/>
            </a:xfrm>
            <a:prstGeom prst="rect">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5" name="Marcador de posición de imagen 31">
            <a:extLst>
              <a:ext uri="{FF2B5EF4-FFF2-40B4-BE49-F238E27FC236}">
                <a16:creationId xmlns:a16="http://schemas.microsoft.com/office/drawing/2014/main" id="{7EAED8F2-67C1-7771-4F12-C4555DB84094}"/>
              </a:ext>
            </a:extLst>
          </p:cNvPr>
          <p:cNvSpPr>
            <a:spLocks noGrp="1"/>
          </p:cNvSpPr>
          <p:nvPr>
            <p:ph type="pic" sz="quarter" idx="18" hasCustomPrompt="1"/>
          </p:nvPr>
        </p:nvSpPr>
        <p:spPr>
          <a:xfrm>
            <a:off x="-5632" y="0"/>
            <a:ext cx="1593131" cy="6858000"/>
          </a:xfrm>
        </p:spPr>
        <p:txBody>
          <a:bodyPr vert="vert270" anchor="ctr"/>
          <a:lstStyle>
            <a:lvl1pPr algn="ctr">
              <a:defRPr b="1"/>
            </a:lvl1pPr>
          </a:lstStyle>
          <a:p>
            <a:r>
              <a:rPr lang="es-ES"/>
              <a:t>IMAGEN</a:t>
            </a:r>
          </a:p>
        </p:txBody>
      </p:sp>
      <p:grpSp>
        <p:nvGrpSpPr>
          <p:cNvPr id="28" name="Grupo 27">
            <a:extLst>
              <a:ext uri="{FF2B5EF4-FFF2-40B4-BE49-F238E27FC236}">
                <a16:creationId xmlns:a16="http://schemas.microsoft.com/office/drawing/2014/main" id="{7E0C372F-FA72-D3AC-1024-D3F986E96F74}"/>
              </a:ext>
            </a:extLst>
          </p:cNvPr>
          <p:cNvGrpSpPr/>
          <p:nvPr userDrawn="1"/>
        </p:nvGrpSpPr>
        <p:grpSpPr>
          <a:xfrm>
            <a:off x="10137975" y="954989"/>
            <a:ext cx="463048" cy="231524"/>
            <a:chOff x="7059330" y="6128378"/>
            <a:chExt cx="871946" cy="435972"/>
          </a:xfrm>
        </p:grpSpPr>
        <p:sp>
          <p:nvSpPr>
            <p:cNvPr id="29" name="Rectángulo 28">
              <a:extLst>
                <a:ext uri="{FF2B5EF4-FFF2-40B4-BE49-F238E27FC236}">
                  <a16:creationId xmlns:a16="http://schemas.microsoft.com/office/drawing/2014/main" id="{664541BA-AE31-7006-5749-09766ECCA8E8}"/>
                </a:ext>
              </a:extLst>
            </p:cNvPr>
            <p:cNvSpPr/>
            <p:nvPr userDrawn="1"/>
          </p:nvSpPr>
          <p:spPr>
            <a:xfrm>
              <a:off x="7495303" y="6128378"/>
              <a:ext cx="435973" cy="4359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0" name="Rectángulo 29">
              <a:extLst>
                <a:ext uri="{FF2B5EF4-FFF2-40B4-BE49-F238E27FC236}">
                  <a16:creationId xmlns:a16="http://schemas.microsoft.com/office/drawing/2014/main" id="{77BF5C5F-DF71-AF7A-C03F-B34002A480A1}"/>
                </a:ext>
              </a:extLst>
            </p:cNvPr>
            <p:cNvSpPr/>
            <p:nvPr userDrawn="1"/>
          </p:nvSpPr>
          <p:spPr>
            <a:xfrm>
              <a:off x="7059330" y="6128378"/>
              <a:ext cx="435973" cy="435972"/>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31" name="Grupo 30">
            <a:extLst>
              <a:ext uri="{FF2B5EF4-FFF2-40B4-BE49-F238E27FC236}">
                <a16:creationId xmlns:a16="http://schemas.microsoft.com/office/drawing/2014/main" id="{9B5F36D7-C62E-3ADD-163B-844122C498F3}"/>
              </a:ext>
            </a:extLst>
          </p:cNvPr>
          <p:cNvGrpSpPr/>
          <p:nvPr userDrawn="1"/>
        </p:nvGrpSpPr>
        <p:grpSpPr>
          <a:xfrm>
            <a:off x="11280473" y="5974559"/>
            <a:ext cx="911529" cy="303843"/>
            <a:chOff x="7441811" y="2073122"/>
            <a:chExt cx="911529" cy="303843"/>
          </a:xfrm>
        </p:grpSpPr>
        <p:sp>
          <p:nvSpPr>
            <p:cNvPr id="32" name="Rectángulo 31">
              <a:extLst>
                <a:ext uri="{FF2B5EF4-FFF2-40B4-BE49-F238E27FC236}">
                  <a16:creationId xmlns:a16="http://schemas.microsoft.com/office/drawing/2014/main" id="{0E7F33A2-AAFD-2C41-8399-03C6FD777DF9}"/>
                </a:ext>
              </a:extLst>
            </p:cNvPr>
            <p:cNvSpPr/>
            <p:nvPr userDrawn="1"/>
          </p:nvSpPr>
          <p:spPr>
            <a:xfrm>
              <a:off x="8049497" y="2073122"/>
              <a:ext cx="303843" cy="3038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3" name="Rectángulo 32">
              <a:extLst>
                <a:ext uri="{FF2B5EF4-FFF2-40B4-BE49-F238E27FC236}">
                  <a16:creationId xmlns:a16="http://schemas.microsoft.com/office/drawing/2014/main" id="{26760EF8-6A12-1789-F224-EDD5AC68D642}"/>
                </a:ext>
              </a:extLst>
            </p:cNvPr>
            <p:cNvSpPr/>
            <p:nvPr userDrawn="1"/>
          </p:nvSpPr>
          <p:spPr>
            <a:xfrm>
              <a:off x="7745654" y="2073122"/>
              <a:ext cx="303843" cy="303843"/>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4" name="Rectángulo 33">
              <a:extLst>
                <a:ext uri="{FF2B5EF4-FFF2-40B4-BE49-F238E27FC236}">
                  <a16:creationId xmlns:a16="http://schemas.microsoft.com/office/drawing/2014/main" id="{A48BD019-7570-5010-DFE2-B95BE47F54C5}"/>
                </a:ext>
              </a:extLst>
            </p:cNvPr>
            <p:cNvSpPr/>
            <p:nvPr userDrawn="1"/>
          </p:nvSpPr>
          <p:spPr>
            <a:xfrm>
              <a:off x="7441811" y="2073122"/>
              <a:ext cx="303843" cy="303843"/>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11" name="Grupo 10">
            <a:extLst>
              <a:ext uri="{FF2B5EF4-FFF2-40B4-BE49-F238E27FC236}">
                <a16:creationId xmlns:a16="http://schemas.microsoft.com/office/drawing/2014/main" id="{F0CFDE72-E07B-D3C7-7EB8-C388AB5D39E4}"/>
              </a:ext>
            </a:extLst>
          </p:cNvPr>
          <p:cNvGrpSpPr>
            <a:grpSpLocks noChangeAspect="1"/>
          </p:cNvGrpSpPr>
          <p:nvPr userDrawn="1"/>
        </p:nvGrpSpPr>
        <p:grpSpPr>
          <a:xfrm>
            <a:off x="8104797" y="284769"/>
            <a:ext cx="720000" cy="180000"/>
            <a:chOff x="243834" y="1621421"/>
            <a:chExt cx="1804215" cy="451053"/>
          </a:xfrm>
        </p:grpSpPr>
        <p:sp>
          <p:nvSpPr>
            <p:cNvPr id="13" name="Rectángulo 12">
              <a:extLst>
                <a:ext uri="{FF2B5EF4-FFF2-40B4-BE49-F238E27FC236}">
                  <a16:creationId xmlns:a16="http://schemas.microsoft.com/office/drawing/2014/main" id="{D8130386-D68D-6241-FD53-59425665040E}"/>
                </a:ext>
              </a:extLst>
            </p:cNvPr>
            <p:cNvSpPr/>
            <p:nvPr userDrawn="1"/>
          </p:nvSpPr>
          <p:spPr>
            <a:xfrm>
              <a:off x="1596995" y="1621421"/>
              <a:ext cx="451054" cy="4510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4" name="Rectángulo 13">
              <a:extLst>
                <a:ext uri="{FF2B5EF4-FFF2-40B4-BE49-F238E27FC236}">
                  <a16:creationId xmlns:a16="http://schemas.microsoft.com/office/drawing/2014/main" id="{E5A1F3A3-1D79-B607-D072-C7899EC168B3}"/>
                </a:ext>
              </a:extLst>
            </p:cNvPr>
            <p:cNvSpPr/>
            <p:nvPr userDrawn="1"/>
          </p:nvSpPr>
          <p:spPr>
            <a:xfrm>
              <a:off x="1145942" y="1621421"/>
              <a:ext cx="451054" cy="451053"/>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5" name="Rectángulo 14">
              <a:extLst>
                <a:ext uri="{FF2B5EF4-FFF2-40B4-BE49-F238E27FC236}">
                  <a16:creationId xmlns:a16="http://schemas.microsoft.com/office/drawing/2014/main" id="{9988C0BD-DFE8-DB6D-AC90-528B17277A81}"/>
                </a:ext>
              </a:extLst>
            </p:cNvPr>
            <p:cNvSpPr/>
            <p:nvPr userDrawn="1"/>
          </p:nvSpPr>
          <p:spPr>
            <a:xfrm>
              <a:off x="694888" y="1621421"/>
              <a:ext cx="451054" cy="451053"/>
            </a:xfrm>
            <a:prstGeom prst="rect">
              <a:avLst/>
            </a:prstGeom>
            <a:solidFill>
              <a:schemeClr val="accent5">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6" name="Rectángulo 15">
              <a:extLst>
                <a:ext uri="{FF2B5EF4-FFF2-40B4-BE49-F238E27FC236}">
                  <a16:creationId xmlns:a16="http://schemas.microsoft.com/office/drawing/2014/main" id="{505AEC15-3975-AC4E-540B-91527437D147}"/>
                </a:ext>
              </a:extLst>
            </p:cNvPr>
            <p:cNvSpPr/>
            <p:nvPr userDrawn="1"/>
          </p:nvSpPr>
          <p:spPr>
            <a:xfrm>
              <a:off x="243834" y="1621421"/>
              <a:ext cx="451054" cy="451053"/>
            </a:xfrm>
            <a:prstGeom prst="rect">
              <a:avLst/>
            </a:prstGeom>
            <a:solidFill>
              <a:schemeClr val="accent5">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9" name="Grupo 8">
            <a:extLst>
              <a:ext uri="{FF2B5EF4-FFF2-40B4-BE49-F238E27FC236}">
                <a16:creationId xmlns:a16="http://schemas.microsoft.com/office/drawing/2014/main" id="{3C0416CE-90DD-F66B-39AC-528E81CC0C58}"/>
              </a:ext>
            </a:extLst>
          </p:cNvPr>
          <p:cNvGrpSpPr>
            <a:grpSpLocks noChangeAspect="1"/>
          </p:cNvGrpSpPr>
          <p:nvPr userDrawn="1"/>
        </p:nvGrpSpPr>
        <p:grpSpPr>
          <a:xfrm>
            <a:off x="6253985" y="6188401"/>
            <a:ext cx="360000" cy="180000"/>
            <a:chOff x="1145942" y="1621421"/>
            <a:chExt cx="902107" cy="451053"/>
          </a:xfrm>
        </p:grpSpPr>
        <p:sp>
          <p:nvSpPr>
            <p:cNvPr id="10" name="Rectángulo 9">
              <a:extLst>
                <a:ext uri="{FF2B5EF4-FFF2-40B4-BE49-F238E27FC236}">
                  <a16:creationId xmlns:a16="http://schemas.microsoft.com/office/drawing/2014/main" id="{8B9E58EF-3801-C2BF-D046-AD83710D9BCA}"/>
                </a:ext>
              </a:extLst>
            </p:cNvPr>
            <p:cNvSpPr/>
            <p:nvPr userDrawn="1"/>
          </p:nvSpPr>
          <p:spPr>
            <a:xfrm>
              <a:off x="1596995" y="1621421"/>
              <a:ext cx="451054" cy="4510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7" name="Rectángulo 16">
              <a:extLst>
                <a:ext uri="{FF2B5EF4-FFF2-40B4-BE49-F238E27FC236}">
                  <a16:creationId xmlns:a16="http://schemas.microsoft.com/office/drawing/2014/main" id="{6931160E-F32C-F602-7238-2DFEB42F1BA2}"/>
                </a:ext>
              </a:extLst>
            </p:cNvPr>
            <p:cNvSpPr/>
            <p:nvPr userDrawn="1"/>
          </p:nvSpPr>
          <p:spPr>
            <a:xfrm>
              <a:off x="1145942" y="1621421"/>
              <a:ext cx="451054" cy="451053"/>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sp>
        <p:nvSpPr>
          <p:cNvPr id="3" name="Marcador de texto 37">
            <a:extLst>
              <a:ext uri="{FF2B5EF4-FFF2-40B4-BE49-F238E27FC236}">
                <a16:creationId xmlns:a16="http://schemas.microsoft.com/office/drawing/2014/main" id="{5FC2C00C-8754-F079-4BA1-6C567FCF120A}"/>
              </a:ext>
            </a:extLst>
          </p:cNvPr>
          <p:cNvSpPr>
            <a:spLocks noGrp="1"/>
          </p:cNvSpPr>
          <p:nvPr>
            <p:ph type="body" sz="quarter" idx="15" hasCustomPrompt="1"/>
          </p:nvPr>
        </p:nvSpPr>
        <p:spPr>
          <a:xfrm>
            <a:off x="2045036" y="775545"/>
            <a:ext cx="557213" cy="420255"/>
          </a:xfrm>
        </p:spPr>
        <p:txBody>
          <a:bodyPr anchor="b">
            <a:noAutofit/>
          </a:bodyPr>
          <a:lstStyle>
            <a:lvl1pPr marL="0" indent="0">
              <a:buNone/>
              <a:defRPr sz="1867"/>
            </a:lvl1pPr>
          </a:lstStyle>
          <a:p>
            <a:pPr lvl="0"/>
            <a:r>
              <a:rPr lang="es-ES"/>
              <a:t>00</a:t>
            </a:r>
          </a:p>
        </p:txBody>
      </p:sp>
      <p:sp>
        <p:nvSpPr>
          <p:cNvPr id="7" name="Marcador de texto 3">
            <a:extLst>
              <a:ext uri="{FF2B5EF4-FFF2-40B4-BE49-F238E27FC236}">
                <a16:creationId xmlns:a16="http://schemas.microsoft.com/office/drawing/2014/main" id="{02C2B12C-76B7-1857-CAB2-B22914E5DDE0}"/>
              </a:ext>
            </a:extLst>
          </p:cNvPr>
          <p:cNvSpPr>
            <a:spLocks noGrp="1"/>
          </p:cNvSpPr>
          <p:nvPr>
            <p:ph type="body" sz="quarter" idx="20" hasCustomPrompt="1"/>
          </p:nvPr>
        </p:nvSpPr>
        <p:spPr>
          <a:xfrm>
            <a:off x="2602249" y="775546"/>
            <a:ext cx="5749591" cy="420255"/>
          </a:xfrm>
        </p:spPr>
        <p:txBody>
          <a:bodyPr anchor="b">
            <a:noAutofit/>
          </a:bodyPr>
          <a:lstStyle>
            <a:lvl1pPr marL="0" indent="0">
              <a:buNone/>
              <a:defRPr sz="1867" b="1">
                <a:solidFill>
                  <a:schemeClr val="tx1"/>
                </a:solidFill>
              </a:defRPr>
            </a:lvl1pPr>
            <a:lvl2pPr marL="457189" indent="0">
              <a:buNone/>
              <a:defRPr>
                <a:solidFill>
                  <a:schemeClr val="tx1"/>
                </a:solidFill>
              </a:defRPr>
            </a:lvl2pPr>
            <a:lvl3pPr marL="914377" indent="0">
              <a:buNone/>
              <a:defRPr>
                <a:solidFill>
                  <a:schemeClr val="tx1"/>
                </a:solidFill>
              </a:defRPr>
            </a:lvl3pPr>
            <a:lvl4pPr marL="1371566" indent="0">
              <a:buNone/>
              <a:defRPr>
                <a:solidFill>
                  <a:schemeClr val="tx1"/>
                </a:solidFill>
              </a:defRPr>
            </a:lvl4pPr>
            <a:lvl5pPr marL="1828754" indent="0">
              <a:buNone/>
              <a:defRPr>
                <a:solidFill>
                  <a:schemeClr val="tx1"/>
                </a:solidFill>
              </a:defRPr>
            </a:lvl5pPr>
          </a:lstStyle>
          <a:p>
            <a:pPr lvl="0"/>
            <a:r>
              <a:rPr lang="es-ES"/>
              <a:t>Cap.</a:t>
            </a:r>
          </a:p>
        </p:txBody>
      </p:sp>
      <p:sp>
        <p:nvSpPr>
          <p:cNvPr id="4" name="Marcador de fecha 3">
            <a:extLst>
              <a:ext uri="{FF2B5EF4-FFF2-40B4-BE49-F238E27FC236}">
                <a16:creationId xmlns:a16="http://schemas.microsoft.com/office/drawing/2014/main" id="{7DEF0CA0-BB54-ACA1-6F20-67EF6269E42A}"/>
              </a:ext>
            </a:extLst>
          </p:cNvPr>
          <p:cNvSpPr txBox="1">
            <a:spLocks/>
          </p:cNvSpPr>
          <p:nvPr userDrawn="1"/>
        </p:nvSpPr>
        <p:spPr>
          <a:xfrm>
            <a:off x="-5632" y="6636209"/>
            <a:ext cx="12197631"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1067" i="1">
                <a:solidFill>
                  <a:schemeClr val="bg1">
                    <a:lumMod val="65000"/>
                  </a:schemeClr>
                </a:solidFill>
                <a:latin typeface="Georgia" panose="02040502050405020303" pitchFamily="18" charset="0"/>
              </a:rPr>
              <a:t>Documento público​​</a:t>
            </a:r>
            <a:endParaRPr lang="es-ES" sz="1067" i="1">
              <a:solidFill>
                <a:schemeClr val="bg1">
                  <a:lumMod val="65000"/>
                </a:schemeClr>
              </a:solidFill>
            </a:endParaRPr>
          </a:p>
        </p:txBody>
      </p:sp>
    </p:spTree>
    <p:extLst>
      <p:ext uri="{BB962C8B-B14F-4D97-AF65-F5344CB8AC3E}">
        <p14:creationId xmlns:p14="http://schemas.microsoft.com/office/powerpoint/2010/main" val="4024995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apositiva de cierre">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4FEA-B922-EC2E-DC05-043635D2CCD4}"/>
              </a:ext>
            </a:extLst>
          </p:cNvPr>
          <p:cNvSpPr>
            <a:spLocks noGrp="1"/>
          </p:cNvSpPr>
          <p:nvPr>
            <p:ph type="ctrTitle" hasCustomPrompt="1"/>
          </p:nvPr>
        </p:nvSpPr>
        <p:spPr>
          <a:xfrm>
            <a:off x="8798943" y="727969"/>
            <a:ext cx="2697731" cy="1345153"/>
          </a:xfrm>
        </p:spPr>
        <p:txBody>
          <a:bodyPr anchor="b">
            <a:normAutofit/>
          </a:bodyPr>
          <a:lstStyle>
            <a:lvl1pPr algn="l">
              <a:defRPr sz="1600">
                <a:solidFill>
                  <a:schemeClr val="bg1"/>
                </a:solidFill>
                <a:latin typeface="Verdana" panose="020B0604030504040204" pitchFamily="34" charset="0"/>
                <a:ea typeface="Verdana" panose="020B0604030504040204" pitchFamily="34" charset="0"/>
              </a:defRPr>
            </a:lvl1pPr>
          </a:lstStyle>
          <a:p>
            <a:r>
              <a:rPr lang="es-ES"/>
              <a:t>Contacto</a:t>
            </a:r>
          </a:p>
        </p:txBody>
      </p:sp>
      <p:grpSp>
        <p:nvGrpSpPr>
          <p:cNvPr id="12" name="Grupo 11">
            <a:extLst>
              <a:ext uri="{FF2B5EF4-FFF2-40B4-BE49-F238E27FC236}">
                <a16:creationId xmlns:a16="http://schemas.microsoft.com/office/drawing/2014/main" id="{DF1510EA-01BF-5486-F4B8-753885332F8B}"/>
              </a:ext>
            </a:extLst>
          </p:cNvPr>
          <p:cNvGrpSpPr/>
          <p:nvPr userDrawn="1"/>
        </p:nvGrpSpPr>
        <p:grpSpPr>
          <a:xfrm>
            <a:off x="2" y="6143456"/>
            <a:ext cx="1804215" cy="451053"/>
            <a:chOff x="243834" y="1621421"/>
            <a:chExt cx="1804215" cy="451053"/>
          </a:xfrm>
        </p:grpSpPr>
        <p:sp>
          <p:nvSpPr>
            <p:cNvPr id="25" name="Rectángulo 24">
              <a:extLst>
                <a:ext uri="{FF2B5EF4-FFF2-40B4-BE49-F238E27FC236}">
                  <a16:creationId xmlns:a16="http://schemas.microsoft.com/office/drawing/2014/main" id="{9D9108E0-6E86-53CA-F680-1EA4AA14E060}"/>
                </a:ext>
              </a:extLst>
            </p:cNvPr>
            <p:cNvSpPr/>
            <p:nvPr userDrawn="1"/>
          </p:nvSpPr>
          <p:spPr>
            <a:xfrm>
              <a:off x="1596995" y="1621421"/>
              <a:ext cx="451054" cy="4510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6" name="Rectángulo 25">
              <a:extLst>
                <a:ext uri="{FF2B5EF4-FFF2-40B4-BE49-F238E27FC236}">
                  <a16:creationId xmlns:a16="http://schemas.microsoft.com/office/drawing/2014/main" id="{ACA26115-7C57-E07F-E705-1EB598C61AA5}"/>
                </a:ext>
              </a:extLst>
            </p:cNvPr>
            <p:cNvSpPr/>
            <p:nvPr userDrawn="1"/>
          </p:nvSpPr>
          <p:spPr>
            <a:xfrm>
              <a:off x="1145942" y="1621421"/>
              <a:ext cx="451054" cy="451053"/>
            </a:xfrm>
            <a:prstGeom prst="rect">
              <a:avLst/>
            </a:prstGeom>
            <a:solidFill>
              <a:srgbClr val="57BE8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7" name="Rectángulo 26">
              <a:extLst>
                <a:ext uri="{FF2B5EF4-FFF2-40B4-BE49-F238E27FC236}">
                  <a16:creationId xmlns:a16="http://schemas.microsoft.com/office/drawing/2014/main" id="{18BDC173-E10C-6B5D-F6DC-A22CE5919154}"/>
                </a:ext>
              </a:extLst>
            </p:cNvPr>
            <p:cNvSpPr/>
            <p:nvPr userDrawn="1"/>
          </p:nvSpPr>
          <p:spPr>
            <a:xfrm>
              <a:off x="694888" y="1621421"/>
              <a:ext cx="451054" cy="451053"/>
            </a:xfrm>
            <a:prstGeom prst="rect">
              <a:avLst/>
            </a:prstGeom>
            <a:solidFill>
              <a:srgbClr val="57BE8A">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8" name="Rectángulo 27">
              <a:extLst>
                <a:ext uri="{FF2B5EF4-FFF2-40B4-BE49-F238E27FC236}">
                  <a16:creationId xmlns:a16="http://schemas.microsoft.com/office/drawing/2014/main" id="{8213A724-7C15-1F21-D360-E5CC4D6F5343}"/>
                </a:ext>
              </a:extLst>
            </p:cNvPr>
            <p:cNvSpPr/>
            <p:nvPr userDrawn="1"/>
          </p:nvSpPr>
          <p:spPr>
            <a:xfrm>
              <a:off x="243834" y="1621421"/>
              <a:ext cx="451054" cy="451053"/>
            </a:xfrm>
            <a:prstGeom prst="rect">
              <a:avLst/>
            </a:prstGeom>
            <a:solidFill>
              <a:srgbClr val="57BE8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43" name="Grupo 42">
            <a:extLst>
              <a:ext uri="{FF2B5EF4-FFF2-40B4-BE49-F238E27FC236}">
                <a16:creationId xmlns:a16="http://schemas.microsoft.com/office/drawing/2014/main" id="{8EA51299-7B54-AB3A-FB6E-F81FD97FB275}"/>
              </a:ext>
            </a:extLst>
          </p:cNvPr>
          <p:cNvGrpSpPr/>
          <p:nvPr userDrawn="1"/>
        </p:nvGrpSpPr>
        <p:grpSpPr>
          <a:xfrm>
            <a:off x="6996022" y="6326817"/>
            <a:ext cx="535387" cy="267692"/>
            <a:chOff x="7059330" y="6128378"/>
            <a:chExt cx="871946" cy="435972"/>
          </a:xfrm>
        </p:grpSpPr>
        <p:sp>
          <p:nvSpPr>
            <p:cNvPr id="41" name="Rectángulo 40">
              <a:extLst>
                <a:ext uri="{FF2B5EF4-FFF2-40B4-BE49-F238E27FC236}">
                  <a16:creationId xmlns:a16="http://schemas.microsoft.com/office/drawing/2014/main" id="{9634869F-C0E3-8F87-C3EA-FBE532BCA665}"/>
                </a:ext>
              </a:extLst>
            </p:cNvPr>
            <p:cNvSpPr/>
            <p:nvPr userDrawn="1"/>
          </p:nvSpPr>
          <p:spPr>
            <a:xfrm>
              <a:off x="7495303" y="6128378"/>
              <a:ext cx="435973" cy="4359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42" name="Rectángulo 41">
              <a:extLst>
                <a:ext uri="{FF2B5EF4-FFF2-40B4-BE49-F238E27FC236}">
                  <a16:creationId xmlns:a16="http://schemas.microsoft.com/office/drawing/2014/main" id="{F2CC14EC-8F67-9D6D-1326-42A0DCD76DA7}"/>
                </a:ext>
              </a:extLst>
            </p:cNvPr>
            <p:cNvSpPr/>
            <p:nvPr userDrawn="1"/>
          </p:nvSpPr>
          <p:spPr>
            <a:xfrm>
              <a:off x="7059330" y="6128378"/>
              <a:ext cx="435973" cy="435972"/>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48" name="Grupo 47">
            <a:extLst>
              <a:ext uri="{FF2B5EF4-FFF2-40B4-BE49-F238E27FC236}">
                <a16:creationId xmlns:a16="http://schemas.microsoft.com/office/drawing/2014/main" id="{0E61C77F-CBC8-E973-7A0E-8158479A852F}"/>
              </a:ext>
            </a:extLst>
          </p:cNvPr>
          <p:cNvGrpSpPr>
            <a:grpSpLocks noChangeAspect="1"/>
          </p:cNvGrpSpPr>
          <p:nvPr userDrawn="1"/>
        </p:nvGrpSpPr>
        <p:grpSpPr>
          <a:xfrm>
            <a:off x="3137153" y="5874453"/>
            <a:ext cx="720000" cy="240000"/>
            <a:chOff x="7441811" y="2073122"/>
            <a:chExt cx="911529" cy="303843"/>
          </a:xfrm>
        </p:grpSpPr>
        <p:sp>
          <p:nvSpPr>
            <p:cNvPr id="45" name="Rectángulo 44">
              <a:extLst>
                <a:ext uri="{FF2B5EF4-FFF2-40B4-BE49-F238E27FC236}">
                  <a16:creationId xmlns:a16="http://schemas.microsoft.com/office/drawing/2014/main" id="{2D7B7F5F-C6CD-0F47-6B92-4FB5E43E0632}"/>
                </a:ext>
              </a:extLst>
            </p:cNvPr>
            <p:cNvSpPr/>
            <p:nvPr userDrawn="1"/>
          </p:nvSpPr>
          <p:spPr>
            <a:xfrm>
              <a:off x="8049497" y="2073122"/>
              <a:ext cx="303843" cy="3038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46" name="Rectángulo 45">
              <a:extLst>
                <a:ext uri="{FF2B5EF4-FFF2-40B4-BE49-F238E27FC236}">
                  <a16:creationId xmlns:a16="http://schemas.microsoft.com/office/drawing/2014/main" id="{73809ECD-677B-10EE-6ACA-2015CCEFD833}"/>
                </a:ext>
              </a:extLst>
            </p:cNvPr>
            <p:cNvSpPr/>
            <p:nvPr userDrawn="1"/>
          </p:nvSpPr>
          <p:spPr>
            <a:xfrm>
              <a:off x="7745654" y="2073122"/>
              <a:ext cx="303843" cy="303843"/>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47" name="Rectángulo 46">
              <a:extLst>
                <a:ext uri="{FF2B5EF4-FFF2-40B4-BE49-F238E27FC236}">
                  <a16:creationId xmlns:a16="http://schemas.microsoft.com/office/drawing/2014/main" id="{5342DC8F-E0C2-2C97-F5D9-90A917DAE43C}"/>
                </a:ext>
              </a:extLst>
            </p:cNvPr>
            <p:cNvSpPr/>
            <p:nvPr userDrawn="1"/>
          </p:nvSpPr>
          <p:spPr>
            <a:xfrm>
              <a:off x="7441811" y="2073122"/>
              <a:ext cx="303843" cy="303843"/>
            </a:xfrm>
            <a:prstGeom prst="rect">
              <a:avLst/>
            </a:prstGeom>
            <a:solidFill>
              <a:schemeClr val="accent4">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30" name="Grupo 29">
            <a:extLst>
              <a:ext uri="{FF2B5EF4-FFF2-40B4-BE49-F238E27FC236}">
                <a16:creationId xmlns:a16="http://schemas.microsoft.com/office/drawing/2014/main" id="{633A05BB-6D93-FE40-E822-74DBDDD2E94D}"/>
              </a:ext>
            </a:extLst>
          </p:cNvPr>
          <p:cNvGrpSpPr/>
          <p:nvPr userDrawn="1"/>
        </p:nvGrpSpPr>
        <p:grpSpPr>
          <a:xfrm>
            <a:off x="6370149" y="5468617"/>
            <a:ext cx="625875" cy="208625"/>
            <a:chOff x="686119" y="6291698"/>
            <a:chExt cx="625875" cy="208625"/>
          </a:xfrm>
        </p:grpSpPr>
        <p:sp>
          <p:nvSpPr>
            <p:cNvPr id="51" name="Rectángulo 50">
              <a:extLst>
                <a:ext uri="{FF2B5EF4-FFF2-40B4-BE49-F238E27FC236}">
                  <a16:creationId xmlns:a16="http://schemas.microsoft.com/office/drawing/2014/main" id="{F4BD32EE-4ABF-DD49-D9FB-1B90B3577B8B}"/>
                </a:ext>
              </a:extLst>
            </p:cNvPr>
            <p:cNvSpPr/>
            <p:nvPr userDrawn="1"/>
          </p:nvSpPr>
          <p:spPr>
            <a:xfrm>
              <a:off x="1103369" y="6291698"/>
              <a:ext cx="208625" cy="2086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52" name="Rectángulo 51">
              <a:extLst>
                <a:ext uri="{FF2B5EF4-FFF2-40B4-BE49-F238E27FC236}">
                  <a16:creationId xmlns:a16="http://schemas.microsoft.com/office/drawing/2014/main" id="{720F1359-5C8A-25B7-20BA-D81623C74110}"/>
                </a:ext>
              </a:extLst>
            </p:cNvPr>
            <p:cNvSpPr/>
            <p:nvPr userDrawn="1"/>
          </p:nvSpPr>
          <p:spPr>
            <a:xfrm>
              <a:off x="894744" y="6291698"/>
              <a:ext cx="208625" cy="208625"/>
            </a:xfrm>
            <a:prstGeom prst="rect">
              <a:avLst/>
            </a:prstGeom>
            <a:solidFill>
              <a:schemeClr val="accent2">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53" name="Rectángulo 52">
              <a:extLst>
                <a:ext uri="{FF2B5EF4-FFF2-40B4-BE49-F238E27FC236}">
                  <a16:creationId xmlns:a16="http://schemas.microsoft.com/office/drawing/2014/main" id="{74DD84EA-3177-89FC-B571-3E509258B247}"/>
                </a:ext>
              </a:extLst>
            </p:cNvPr>
            <p:cNvSpPr/>
            <p:nvPr userDrawn="1"/>
          </p:nvSpPr>
          <p:spPr>
            <a:xfrm>
              <a:off x="686119" y="6291698"/>
              <a:ext cx="208625" cy="208625"/>
            </a:xfrm>
            <a:prstGeom prst="rect">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31" name="Grupo 30">
            <a:extLst>
              <a:ext uri="{FF2B5EF4-FFF2-40B4-BE49-F238E27FC236}">
                <a16:creationId xmlns:a16="http://schemas.microsoft.com/office/drawing/2014/main" id="{6171DC86-DD3D-24FB-4027-5D4FE003B958}"/>
              </a:ext>
            </a:extLst>
          </p:cNvPr>
          <p:cNvGrpSpPr>
            <a:grpSpLocks noChangeAspect="1"/>
          </p:cNvGrpSpPr>
          <p:nvPr userDrawn="1"/>
        </p:nvGrpSpPr>
        <p:grpSpPr>
          <a:xfrm>
            <a:off x="4315565" y="5051493"/>
            <a:ext cx="450000" cy="150000"/>
            <a:chOff x="2503597" y="899516"/>
            <a:chExt cx="680400" cy="226800"/>
          </a:xfrm>
        </p:grpSpPr>
        <p:sp>
          <p:nvSpPr>
            <p:cNvPr id="9" name="Rectángulo 8">
              <a:extLst>
                <a:ext uri="{FF2B5EF4-FFF2-40B4-BE49-F238E27FC236}">
                  <a16:creationId xmlns:a16="http://schemas.microsoft.com/office/drawing/2014/main" id="{D760E977-7AA6-EAE4-F0B5-525705865372}"/>
                </a:ext>
              </a:extLst>
            </p:cNvPr>
            <p:cNvSpPr/>
            <p:nvPr userDrawn="1"/>
          </p:nvSpPr>
          <p:spPr>
            <a:xfrm>
              <a:off x="2957197" y="899516"/>
              <a:ext cx="226800" cy="226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0" name="Rectángulo 9">
              <a:extLst>
                <a:ext uri="{FF2B5EF4-FFF2-40B4-BE49-F238E27FC236}">
                  <a16:creationId xmlns:a16="http://schemas.microsoft.com/office/drawing/2014/main" id="{3B6893BD-6561-6F73-512B-FC1AB009A0A6}"/>
                </a:ext>
              </a:extLst>
            </p:cNvPr>
            <p:cNvSpPr/>
            <p:nvPr userDrawn="1"/>
          </p:nvSpPr>
          <p:spPr>
            <a:xfrm>
              <a:off x="2730397" y="899516"/>
              <a:ext cx="226800" cy="226800"/>
            </a:xfrm>
            <a:prstGeom prst="rect">
              <a:avLst/>
            </a:prstGeom>
            <a:solidFill>
              <a:srgbClr val="D04C8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1" name="Rectángulo 10">
              <a:extLst>
                <a:ext uri="{FF2B5EF4-FFF2-40B4-BE49-F238E27FC236}">
                  <a16:creationId xmlns:a16="http://schemas.microsoft.com/office/drawing/2014/main" id="{3D43FE81-F2A6-4AC5-E72F-5D19CB7C7003}"/>
                </a:ext>
              </a:extLst>
            </p:cNvPr>
            <p:cNvSpPr/>
            <p:nvPr userDrawn="1"/>
          </p:nvSpPr>
          <p:spPr>
            <a:xfrm>
              <a:off x="2503597" y="899516"/>
              <a:ext cx="226800" cy="226800"/>
            </a:xfrm>
            <a:prstGeom prst="rect">
              <a:avLst/>
            </a:prstGeom>
            <a:solidFill>
              <a:srgbClr val="D04C8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21" name="Grupo 20">
            <a:extLst>
              <a:ext uri="{FF2B5EF4-FFF2-40B4-BE49-F238E27FC236}">
                <a16:creationId xmlns:a16="http://schemas.microsoft.com/office/drawing/2014/main" id="{5638289B-0600-BC4C-E3AA-89FD24F981C7}"/>
              </a:ext>
            </a:extLst>
          </p:cNvPr>
          <p:cNvGrpSpPr/>
          <p:nvPr userDrawn="1"/>
        </p:nvGrpSpPr>
        <p:grpSpPr>
          <a:xfrm>
            <a:off x="1607264" y="4543559"/>
            <a:ext cx="902315" cy="226800"/>
            <a:chOff x="5642102" y="727968"/>
            <a:chExt cx="902315" cy="226800"/>
          </a:xfrm>
        </p:grpSpPr>
        <p:sp>
          <p:nvSpPr>
            <p:cNvPr id="17" name="Rectángulo 16">
              <a:extLst>
                <a:ext uri="{FF2B5EF4-FFF2-40B4-BE49-F238E27FC236}">
                  <a16:creationId xmlns:a16="http://schemas.microsoft.com/office/drawing/2014/main" id="{F671F097-62EC-0567-0CE0-D9A24AB6CB11}"/>
                </a:ext>
              </a:extLst>
            </p:cNvPr>
            <p:cNvSpPr/>
            <p:nvPr userDrawn="1"/>
          </p:nvSpPr>
          <p:spPr>
            <a:xfrm>
              <a:off x="6317617" y="727968"/>
              <a:ext cx="226800" cy="2268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8" name="Rectángulo 17">
              <a:extLst>
                <a:ext uri="{FF2B5EF4-FFF2-40B4-BE49-F238E27FC236}">
                  <a16:creationId xmlns:a16="http://schemas.microsoft.com/office/drawing/2014/main" id="{DA384978-3735-6B3E-2FDE-E1B54FF9439A}"/>
                </a:ext>
              </a:extLst>
            </p:cNvPr>
            <p:cNvSpPr/>
            <p:nvPr userDrawn="1"/>
          </p:nvSpPr>
          <p:spPr>
            <a:xfrm>
              <a:off x="6090817" y="727968"/>
              <a:ext cx="226800" cy="226800"/>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19" name="Rectángulo 18">
              <a:extLst>
                <a:ext uri="{FF2B5EF4-FFF2-40B4-BE49-F238E27FC236}">
                  <a16:creationId xmlns:a16="http://schemas.microsoft.com/office/drawing/2014/main" id="{9C7A3AED-DE9B-23FB-1AA9-C83C9F15CD2F}"/>
                </a:ext>
              </a:extLst>
            </p:cNvPr>
            <p:cNvSpPr/>
            <p:nvPr userDrawn="1"/>
          </p:nvSpPr>
          <p:spPr>
            <a:xfrm>
              <a:off x="5864017" y="727968"/>
              <a:ext cx="226800" cy="226800"/>
            </a:xfrm>
            <a:prstGeom prst="rect">
              <a:avLst/>
            </a:prstGeom>
            <a:solidFill>
              <a:schemeClr val="accent5">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0" name="Rectángulo 19">
              <a:extLst>
                <a:ext uri="{FF2B5EF4-FFF2-40B4-BE49-F238E27FC236}">
                  <a16:creationId xmlns:a16="http://schemas.microsoft.com/office/drawing/2014/main" id="{0320B8D1-06B3-CB05-7AF3-20DFE14D5A46}"/>
                </a:ext>
              </a:extLst>
            </p:cNvPr>
            <p:cNvSpPr/>
            <p:nvPr userDrawn="1"/>
          </p:nvSpPr>
          <p:spPr>
            <a:xfrm>
              <a:off x="5642102" y="727968"/>
              <a:ext cx="226800" cy="226800"/>
            </a:xfrm>
            <a:prstGeom prst="rect">
              <a:avLst/>
            </a:prstGeom>
            <a:solidFill>
              <a:schemeClr val="accent5">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grpSp>
        <p:nvGrpSpPr>
          <p:cNvPr id="5" name="Grupo 4">
            <a:extLst>
              <a:ext uri="{FF2B5EF4-FFF2-40B4-BE49-F238E27FC236}">
                <a16:creationId xmlns:a16="http://schemas.microsoft.com/office/drawing/2014/main" id="{BB279C6F-56E4-C22F-5886-34161CC1095F}"/>
              </a:ext>
            </a:extLst>
          </p:cNvPr>
          <p:cNvGrpSpPr>
            <a:grpSpLocks noChangeAspect="1"/>
          </p:cNvGrpSpPr>
          <p:nvPr userDrawn="1"/>
        </p:nvGrpSpPr>
        <p:grpSpPr>
          <a:xfrm>
            <a:off x="8076999" y="5051493"/>
            <a:ext cx="720000" cy="180000"/>
            <a:chOff x="243834" y="1621421"/>
            <a:chExt cx="1804215" cy="451053"/>
          </a:xfrm>
        </p:grpSpPr>
        <p:sp>
          <p:nvSpPr>
            <p:cNvPr id="6" name="Rectángulo 5">
              <a:extLst>
                <a:ext uri="{FF2B5EF4-FFF2-40B4-BE49-F238E27FC236}">
                  <a16:creationId xmlns:a16="http://schemas.microsoft.com/office/drawing/2014/main" id="{504EB3B8-CBAD-1BE2-8243-99BE4DE2DF33}"/>
                </a:ext>
              </a:extLst>
            </p:cNvPr>
            <p:cNvSpPr/>
            <p:nvPr userDrawn="1"/>
          </p:nvSpPr>
          <p:spPr>
            <a:xfrm>
              <a:off x="1596995" y="1621421"/>
              <a:ext cx="451054" cy="4510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8" name="Rectángulo 7">
              <a:extLst>
                <a:ext uri="{FF2B5EF4-FFF2-40B4-BE49-F238E27FC236}">
                  <a16:creationId xmlns:a16="http://schemas.microsoft.com/office/drawing/2014/main" id="{AE9C4BC3-9A7A-3EF4-3CA8-45697A90B2A3}"/>
                </a:ext>
              </a:extLst>
            </p:cNvPr>
            <p:cNvSpPr/>
            <p:nvPr userDrawn="1"/>
          </p:nvSpPr>
          <p:spPr>
            <a:xfrm>
              <a:off x="1145942" y="1621421"/>
              <a:ext cx="451054" cy="451053"/>
            </a:xfrm>
            <a:prstGeom prst="rect">
              <a:avLst/>
            </a:prstGeom>
            <a:solidFill>
              <a:srgbClr val="57BE8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24" name="Rectángulo 23">
              <a:extLst>
                <a:ext uri="{FF2B5EF4-FFF2-40B4-BE49-F238E27FC236}">
                  <a16:creationId xmlns:a16="http://schemas.microsoft.com/office/drawing/2014/main" id="{E0697241-E4DC-80B9-1032-2C619E7F4F52}"/>
                </a:ext>
              </a:extLst>
            </p:cNvPr>
            <p:cNvSpPr/>
            <p:nvPr userDrawn="1"/>
          </p:nvSpPr>
          <p:spPr>
            <a:xfrm>
              <a:off x="694888" y="1621421"/>
              <a:ext cx="451054" cy="451053"/>
            </a:xfrm>
            <a:prstGeom prst="rect">
              <a:avLst/>
            </a:prstGeom>
            <a:solidFill>
              <a:srgbClr val="57BE8A">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sp>
          <p:nvSpPr>
            <p:cNvPr id="32" name="Rectángulo 31">
              <a:extLst>
                <a:ext uri="{FF2B5EF4-FFF2-40B4-BE49-F238E27FC236}">
                  <a16:creationId xmlns:a16="http://schemas.microsoft.com/office/drawing/2014/main" id="{4BA7FCA5-20AC-20C1-4F40-E5C260656F9E}"/>
                </a:ext>
              </a:extLst>
            </p:cNvPr>
            <p:cNvSpPr/>
            <p:nvPr userDrawn="1"/>
          </p:nvSpPr>
          <p:spPr>
            <a:xfrm>
              <a:off x="243834" y="1621421"/>
              <a:ext cx="451054" cy="451053"/>
            </a:xfrm>
            <a:prstGeom prst="rect">
              <a:avLst/>
            </a:prstGeom>
            <a:solidFill>
              <a:srgbClr val="57BE8A">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351"/>
            </a:p>
          </p:txBody>
        </p:sp>
      </p:grpSp>
      <p:pic>
        <p:nvPicPr>
          <p:cNvPr id="34" name="Google Shape;865;p41">
            <a:extLst>
              <a:ext uri="{FF2B5EF4-FFF2-40B4-BE49-F238E27FC236}">
                <a16:creationId xmlns:a16="http://schemas.microsoft.com/office/drawing/2014/main" id="{7053A74F-7F35-6E89-926F-4A0063ACD5BE}"/>
              </a:ext>
            </a:extLst>
          </p:cNvPr>
          <p:cNvPicPr preferRelativeResize="0"/>
          <p:nvPr userDrawn="1"/>
        </p:nvPicPr>
        <p:blipFill rotWithShape="1">
          <a:blip r:embed="rId2">
            <a:alphaModFix/>
          </a:blip>
          <a:srcRect/>
          <a:stretch/>
        </p:blipFill>
        <p:spPr>
          <a:xfrm>
            <a:off x="9701174" y="5240029"/>
            <a:ext cx="1795500" cy="874425"/>
          </a:xfrm>
          <a:prstGeom prst="rect">
            <a:avLst/>
          </a:prstGeom>
          <a:noFill/>
          <a:ln>
            <a:noFill/>
          </a:ln>
        </p:spPr>
      </p:pic>
      <p:sp>
        <p:nvSpPr>
          <p:cNvPr id="14" name="Marcador de texto 13">
            <a:extLst>
              <a:ext uri="{FF2B5EF4-FFF2-40B4-BE49-F238E27FC236}">
                <a16:creationId xmlns:a16="http://schemas.microsoft.com/office/drawing/2014/main" id="{FA8703A4-D0D9-44F7-2B35-EA1178570FA8}"/>
              </a:ext>
            </a:extLst>
          </p:cNvPr>
          <p:cNvSpPr>
            <a:spLocks noGrp="1"/>
          </p:cNvSpPr>
          <p:nvPr>
            <p:ph type="body" sz="quarter" idx="10" hasCustomPrompt="1"/>
          </p:nvPr>
        </p:nvSpPr>
        <p:spPr>
          <a:xfrm>
            <a:off x="1896000" y="2217600"/>
            <a:ext cx="8716800" cy="2793600"/>
          </a:xfrm>
        </p:spPr>
        <p:txBody>
          <a:bodyPr>
            <a:noAutofit/>
          </a:bodyPr>
          <a:lstStyle>
            <a:lvl1pPr marL="0" indent="0">
              <a:buFontTx/>
              <a:buNone/>
              <a:defRPr sz="8800" b="1">
                <a:solidFill>
                  <a:schemeClr val="bg1"/>
                </a:solidFill>
              </a:defRPr>
            </a:lvl1pPr>
          </a:lstStyle>
          <a:p>
            <a:pPr lvl="0"/>
            <a:r>
              <a:rPr lang="es-ES"/>
              <a:t>Gracias.</a:t>
            </a:r>
          </a:p>
        </p:txBody>
      </p:sp>
      <p:sp>
        <p:nvSpPr>
          <p:cNvPr id="3" name="Marcador de fecha 3">
            <a:extLst>
              <a:ext uri="{FF2B5EF4-FFF2-40B4-BE49-F238E27FC236}">
                <a16:creationId xmlns:a16="http://schemas.microsoft.com/office/drawing/2014/main" id="{D3FB091F-68A4-941C-6767-F0EE9179D2C3}"/>
              </a:ext>
            </a:extLst>
          </p:cNvPr>
          <p:cNvSpPr txBox="1">
            <a:spLocks/>
          </p:cNvSpPr>
          <p:nvPr userDrawn="1"/>
        </p:nvSpPr>
        <p:spPr>
          <a:xfrm>
            <a:off x="-5632" y="6636209"/>
            <a:ext cx="12197631" cy="2086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s-ES" sz="800" i="1">
                <a:solidFill>
                  <a:schemeClr val="bg1">
                    <a:lumMod val="65000"/>
                  </a:schemeClr>
                </a:solidFill>
                <a:latin typeface="Georgia" panose="02040502050405020303" pitchFamily="18" charset="0"/>
              </a:rPr>
              <a:t>Documento público​​</a:t>
            </a:r>
            <a:endParaRPr lang="es-ES" sz="800" i="1">
              <a:solidFill>
                <a:schemeClr val="bg1">
                  <a:lumMod val="65000"/>
                </a:schemeClr>
              </a:solidFill>
            </a:endParaRPr>
          </a:p>
        </p:txBody>
      </p:sp>
    </p:spTree>
    <p:extLst>
      <p:ext uri="{BB962C8B-B14F-4D97-AF65-F5344CB8AC3E}">
        <p14:creationId xmlns:p14="http://schemas.microsoft.com/office/powerpoint/2010/main" val="3092477642"/>
      </p:ext>
    </p:extLst>
  </p:cSld>
  <p:clrMapOvr>
    <a:masterClrMapping/>
  </p:clrMapOvr>
  <p:extLst>
    <p:ext uri="{DCECCB84-F9BA-43D5-87BE-67443E8EF086}">
      <p15:sldGuideLst xmlns:p15="http://schemas.microsoft.com/office/powerpoint/2012/main">
        <p15:guide id="1" orient="horz" pos="1620">
          <p15:clr>
            <a:srgbClr val="FBAE40"/>
          </p15:clr>
        </p15:guide>
        <p15:guide id="2" pos="329">
          <p15:clr>
            <a:srgbClr val="FBAE40"/>
          </p15:clr>
        </p15:guide>
        <p15:guide id="3" pos="1179">
          <p15:clr>
            <a:srgbClr val="FBAE40"/>
          </p15:clr>
        </p15:guide>
        <p15:guide id="4" pos="2030">
          <p15:clr>
            <a:srgbClr val="FBAE40"/>
          </p15:clr>
        </p15:guide>
        <p15:guide id="5" pos="2880">
          <p15:clr>
            <a:srgbClr val="FBAE40"/>
          </p15:clr>
        </p15:guide>
        <p15:guide id="6" pos="3731">
          <p15:clr>
            <a:srgbClr val="FBAE40"/>
          </p15:clr>
        </p15:guide>
        <p15:guide id="7" pos="4581">
          <p15:clr>
            <a:srgbClr val="FBAE40"/>
          </p15:clr>
        </p15:guide>
        <p15:guide id="8" pos="5432">
          <p15:clr>
            <a:srgbClr val="FBAE40"/>
          </p15:clr>
        </p15:guide>
        <p15:guide id="9" orient="horz" pos="770">
          <p15:clr>
            <a:srgbClr val="FBAE40"/>
          </p15:clr>
        </p15:guide>
        <p15:guide id="10" orient="horz" pos="24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C02D2-865B-545B-FCCE-9C263F6F63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D239082-3121-E52D-6F42-764C82437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5BF514-C66E-B8AD-D9BE-2AA24A870644}"/>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5" name="Marcador de pie de página 4">
            <a:extLst>
              <a:ext uri="{FF2B5EF4-FFF2-40B4-BE49-F238E27FC236}">
                <a16:creationId xmlns:a16="http://schemas.microsoft.com/office/drawing/2014/main" id="{5EE8E5B7-003E-EF4D-D577-652EE5FFEE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1D74564-C89F-B7A5-ABE4-3F1455966926}"/>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4221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1E802-B8D8-EED0-C909-BF83209E407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A522139-67C4-4B7C-C878-02784910E1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02F5336-1E34-D356-3563-CD3F44CCB8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39C2305-6853-0794-75B5-7A1E624873C8}"/>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6" name="Marcador de pie de página 5">
            <a:extLst>
              <a:ext uri="{FF2B5EF4-FFF2-40B4-BE49-F238E27FC236}">
                <a16:creationId xmlns:a16="http://schemas.microsoft.com/office/drawing/2014/main" id="{FF7DFAAF-D56A-9015-B233-0EEC405ECC2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57DCF5-F7A3-5811-22E1-9A54E185A86D}"/>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73167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92E1-AC8C-5D80-859D-3DBBDE47D7D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297E7B0-1E0D-DE52-9A6D-F08C6F1AE6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F519A1-1F55-8928-A27A-FE3EF64493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12B0789-7AC2-02CA-BB08-564F88915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7279234-E6D7-4EB2-712C-00486812292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20ABDE5-B17E-2E85-C4BA-3BDECA650EA6}"/>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8" name="Marcador de pie de página 7">
            <a:extLst>
              <a:ext uri="{FF2B5EF4-FFF2-40B4-BE49-F238E27FC236}">
                <a16:creationId xmlns:a16="http://schemas.microsoft.com/office/drawing/2014/main" id="{532BD8E7-5E7B-B039-58E8-4306D6749CD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761ABBB-C958-BD7B-2566-8F21B184B813}"/>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324053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C7C8D-6BE3-1B67-CA0A-62B6B131255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12DAEF5-0D7C-9FC8-3133-2B7479204E86}"/>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4" name="Marcador de pie de página 3">
            <a:extLst>
              <a:ext uri="{FF2B5EF4-FFF2-40B4-BE49-F238E27FC236}">
                <a16:creationId xmlns:a16="http://schemas.microsoft.com/office/drawing/2014/main" id="{CAE8C9C6-A742-774B-AB62-DAE373EEE91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CDA6755-DA3D-CF64-7C52-9FDC06E5B432}"/>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253237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95C7A66-5BF6-BA45-EE00-3F89CC764A6A}"/>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3" name="Marcador de pie de página 2">
            <a:extLst>
              <a:ext uri="{FF2B5EF4-FFF2-40B4-BE49-F238E27FC236}">
                <a16:creationId xmlns:a16="http://schemas.microsoft.com/office/drawing/2014/main" id="{EA28A996-5636-B5B4-392D-6BAE988C6C6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7EADBA3-1E5B-5D11-6AA0-E9D8EEB962D7}"/>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34906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E3A58-39A6-7364-F020-95EA17BBD9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D3EEF58-9DC2-FC08-9652-A24A934D5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15C9FE2-49DC-6BD3-CA48-383BDEF42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951337D-A00B-C4E2-95CF-7F480FFE43DD}"/>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6" name="Marcador de pie de página 5">
            <a:extLst>
              <a:ext uri="{FF2B5EF4-FFF2-40B4-BE49-F238E27FC236}">
                <a16:creationId xmlns:a16="http://schemas.microsoft.com/office/drawing/2014/main" id="{6FA73E76-BAA9-5F5A-7557-E006CFFF987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C267F29-9A23-A47D-6112-B87D3F31196F}"/>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33304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19D6A-A2C4-39FE-49BC-1A5FD6692C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DF05760-B3CE-78BD-EE92-FA5C7537E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778079E-1620-903E-9C6B-0A0A69FB8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5E52B0-5EDD-58FE-ED2E-EEED297DA2BC}"/>
              </a:ext>
            </a:extLst>
          </p:cNvPr>
          <p:cNvSpPr>
            <a:spLocks noGrp="1"/>
          </p:cNvSpPr>
          <p:nvPr>
            <p:ph type="dt" sz="half" idx="10"/>
          </p:nvPr>
        </p:nvSpPr>
        <p:spPr/>
        <p:txBody>
          <a:bodyPr/>
          <a:lstStyle/>
          <a:p>
            <a:fld id="{12243F88-A94C-4F2F-8C63-1C263B8C3464}" type="datetimeFigureOut">
              <a:rPr lang="es-CO" smtClean="0"/>
              <a:t>16/04/2025</a:t>
            </a:fld>
            <a:endParaRPr lang="es-CO"/>
          </a:p>
        </p:txBody>
      </p:sp>
      <p:sp>
        <p:nvSpPr>
          <p:cNvPr id="6" name="Marcador de pie de página 5">
            <a:extLst>
              <a:ext uri="{FF2B5EF4-FFF2-40B4-BE49-F238E27FC236}">
                <a16:creationId xmlns:a16="http://schemas.microsoft.com/office/drawing/2014/main" id="{648B3DDD-449F-FB58-BFA1-9616893FC63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71A5F43-E1AF-36AE-3BF4-543318F5C8BF}"/>
              </a:ext>
            </a:extLst>
          </p:cNvPr>
          <p:cNvSpPr>
            <a:spLocks noGrp="1"/>
          </p:cNvSpPr>
          <p:nvPr>
            <p:ph type="sldNum" sz="quarter" idx="12"/>
          </p:nvPr>
        </p:nvSpPr>
        <p:spPr/>
        <p:txBody>
          <a:bodyPr/>
          <a:lstStyle/>
          <a:p>
            <a:fld id="{D5BCD7C4-5D16-45E1-B5C9-3332702B1FA4}" type="slidenum">
              <a:rPr lang="es-CO" smtClean="0"/>
              <a:t>‹#›</a:t>
            </a:fld>
            <a:endParaRPr lang="es-CO"/>
          </a:p>
        </p:txBody>
      </p:sp>
    </p:spTree>
    <p:extLst>
      <p:ext uri="{BB962C8B-B14F-4D97-AF65-F5344CB8AC3E}">
        <p14:creationId xmlns:p14="http://schemas.microsoft.com/office/powerpoint/2010/main" val="276749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2F1888-60C3-8950-F11D-2F7C07CE5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07905AE-DF6E-8E8B-7AE9-80B2DAB36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0844707-7A7C-113C-DA4C-3AEA5AF7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43F88-A94C-4F2F-8C63-1C263B8C3464}" type="datetimeFigureOut">
              <a:rPr lang="es-CO" smtClean="0"/>
              <a:t>16/04/2025</a:t>
            </a:fld>
            <a:endParaRPr lang="es-CO"/>
          </a:p>
        </p:txBody>
      </p:sp>
      <p:sp>
        <p:nvSpPr>
          <p:cNvPr id="5" name="Marcador de pie de página 4">
            <a:extLst>
              <a:ext uri="{FF2B5EF4-FFF2-40B4-BE49-F238E27FC236}">
                <a16:creationId xmlns:a16="http://schemas.microsoft.com/office/drawing/2014/main" id="{CF895CD7-CF7F-AAB0-2852-C3A22C6F0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5440087-AAF5-98B5-03E2-7737F714A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CD7C4-5D16-45E1-B5C9-3332702B1FA4}" type="slidenum">
              <a:rPr lang="es-CO" smtClean="0"/>
              <a:t>‹#›</a:t>
            </a:fld>
            <a:endParaRPr lang="es-CO"/>
          </a:p>
        </p:txBody>
      </p:sp>
    </p:spTree>
    <p:extLst>
      <p:ext uri="{BB962C8B-B14F-4D97-AF65-F5344CB8AC3E}">
        <p14:creationId xmlns:p14="http://schemas.microsoft.com/office/powerpoint/2010/main" val="146129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7" r:id="rId16"/>
    <p:sldLayoutId id="2147483669"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4E5C1-6064-9C11-FDD4-C849E09352A8}"/>
              </a:ext>
            </a:extLst>
          </p:cNvPr>
          <p:cNvSpPr>
            <a:spLocks noGrp="1"/>
          </p:cNvSpPr>
          <p:nvPr>
            <p:ph type="title"/>
          </p:nvPr>
        </p:nvSpPr>
        <p:spPr>
          <a:xfrm>
            <a:off x="8444754" y="3300130"/>
            <a:ext cx="3106270" cy="2347635"/>
          </a:xfrm>
        </p:spPr>
        <p:txBody>
          <a:bodyPr/>
          <a:lstStyle/>
          <a:p>
            <a:pPr algn="ctr"/>
            <a:r>
              <a:rPr lang="es-ES"/>
              <a:t>SISTEMA DE GESTIÓN DE LA CALIDAD NTC - ISO 9001:2015</a:t>
            </a:r>
          </a:p>
        </p:txBody>
      </p:sp>
    </p:spTree>
    <p:extLst>
      <p:ext uri="{BB962C8B-B14F-4D97-AF65-F5344CB8AC3E}">
        <p14:creationId xmlns:p14="http://schemas.microsoft.com/office/powerpoint/2010/main" val="405716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16384-2343-195B-72BC-265CBBFA3F01}"/>
              </a:ext>
            </a:extLst>
          </p:cNvPr>
          <p:cNvSpPr>
            <a:spLocks noGrp="1"/>
          </p:cNvSpPr>
          <p:nvPr>
            <p:ph type="title"/>
          </p:nvPr>
        </p:nvSpPr>
        <p:spPr>
          <a:xfrm>
            <a:off x="8511988" y="3098424"/>
            <a:ext cx="2985247" cy="1980667"/>
          </a:xfrm>
        </p:spPr>
        <p:txBody>
          <a:bodyPr/>
          <a:lstStyle/>
          <a:p>
            <a:pPr algn="ctr"/>
            <a:r>
              <a:rPr lang="es-ES">
                <a:latin typeface="Verdana" panose="020B0604030504040204" pitchFamily="34" charset="0"/>
                <a:ea typeface="Verdana" panose="020B0604030504040204" pitchFamily="34" charset="0"/>
              </a:rPr>
              <a:t>SISTEMA DE GESTIÓN DE SEGURIDAD DE LA INFORMACIÓN</a:t>
            </a:r>
            <a:br>
              <a:rPr lang="es-ES">
                <a:latin typeface="Verdana" panose="020B0604030504040204" pitchFamily="34" charset="0"/>
                <a:ea typeface="Verdana" panose="020B0604030504040204" pitchFamily="34" charset="0"/>
              </a:rPr>
            </a:br>
            <a:r>
              <a:rPr lang="es-ES">
                <a:latin typeface="Verdana" panose="020B0604030504040204" pitchFamily="34" charset="0"/>
                <a:ea typeface="Verdana" panose="020B0604030504040204" pitchFamily="34" charset="0"/>
              </a:rPr>
              <a:t>SGSI- ISO 27001:2022</a:t>
            </a:r>
          </a:p>
        </p:txBody>
      </p:sp>
    </p:spTree>
    <p:extLst>
      <p:ext uri="{BB962C8B-B14F-4D97-AF65-F5344CB8AC3E}">
        <p14:creationId xmlns:p14="http://schemas.microsoft.com/office/powerpoint/2010/main" val="371031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91" name="Google Shape;691;p70"/>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Font typeface="Arial"/>
              <a:buNone/>
            </a:pPr>
            <a:fld id="{00000000-1234-1234-1234-123412341234}" type="slidenum">
              <a:rPr lang="es-ES"/>
              <a:t>11</a:t>
            </a:fld>
            <a:endParaRPr/>
          </a:p>
        </p:txBody>
      </p:sp>
      <p:pic>
        <p:nvPicPr>
          <p:cNvPr id="5" name="Imagen 4">
            <a:extLst>
              <a:ext uri="{FF2B5EF4-FFF2-40B4-BE49-F238E27FC236}">
                <a16:creationId xmlns:a16="http://schemas.microsoft.com/office/drawing/2014/main" id="{BC7BDF5E-4BFA-C602-993C-A330DB5551C1}"/>
              </a:ext>
            </a:extLst>
          </p:cNvPr>
          <p:cNvPicPr>
            <a:picLocks noChangeAspect="1"/>
          </p:cNvPicPr>
          <p:nvPr/>
        </p:nvPicPr>
        <p:blipFill>
          <a:blip r:embed="rId3"/>
          <a:stretch>
            <a:fillRect/>
          </a:stretch>
        </p:blipFill>
        <p:spPr>
          <a:xfrm>
            <a:off x="5902490" y="657880"/>
            <a:ext cx="3413049" cy="3505380"/>
          </a:xfrm>
          <a:prstGeom prst="rect">
            <a:avLst/>
          </a:prstGeom>
        </p:spPr>
      </p:pic>
      <p:sp>
        <p:nvSpPr>
          <p:cNvPr id="7" name="CuadroTexto 6">
            <a:extLst>
              <a:ext uri="{FF2B5EF4-FFF2-40B4-BE49-F238E27FC236}">
                <a16:creationId xmlns:a16="http://schemas.microsoft.com/office/drawing/2014/main" id="{06C65D2C-E1C8-170F-1221-37E08BC502B8}"/>
              </a:ext>
            </a:extLst>
          </p:cNvPr>
          <p:cNvSpPr txBox="1"/>
          <p:nvPr/>
        </p:nvSpPr>
        <p:spPr>
          <a:xfrm>
            <a:off x="4475680" y="4560639"/>
            <a:ext cx="7129130" cy="1631216"/>
          </a:xfrm>
          <a:prstGeom prst="rect">
            <a:avLst/>
          </a:prstGeom>
          <a:noFill/>
        </p:spPr>
        <p:txBody>
          <a:bodyPr wrap="square" lIns="91440" tIns="45720" rIns="91440" bIns="45720" anchor="t">
            <a:spAutoFit/>
          </a:bodyPr>
          <a:lstStyle/>
          <a:p>
            <a:pPr algn="just"/>
            <a:r>
              <a:rPr lang="es-ES" sz="2000" b="1" err="1">
                <a:latin typeface="Georgia"/>
                <a:ea typeface="Calibri"/>
                <a:cs typeface="Calibri"/>
              </a:rPr>
              <a:t>Entelgy</a:t>
            </a:r>
            <a:r>
              <a:rPr lang="es-ES" sz="2000" b="1">
                <a:latin typeface="Georgia"/>
                <a:ea typeface="Calibri"/>
                <a:cs typeface="Calibri"/>
              </a:rPr>
              <a:t> Colombia cuenta con un sistema de gestión de seguridad de la información basado en la norma ISO27001:2022, que nos permite mejorar la postura de seguridad de los activos de información.</a:t>
            </a:r>
            <a:endParaRPr lang="es-ES"/>
          </a:p>
          <a:p>
            <a:pPr algn="just"/>
            <a:endParaRPr lang="es-ES" sz="2000" b="1">
              <a:latin typeface="Georgia"/>
              <a:ea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00" name="Google Shape;800;p85"/>
          <p:cNvSpPr txBox="1"/>
          <p:nvPr/>
        </p:nvSpPr>
        <p:spPr>
          <a:xfrm>
            <a:off x="541534" y="218846"/>
            <a:ext cx="9164920" cy="76615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ES" sz="3800" b="1">
                <a:solidFill>
                  <a:srgbClr val="041B2C"/>
                </a:solidFill>
                <a:latin typeface="Georgia" panose="02040502050405020303" pitchFamily="18" charset="0"/>
                <a:ea typeface="Verdana"/>
                <a:cs typeface="Verdana"/>
                <a:sym typeface="Verdana"/>
              </a:rPr>
              <a:t>Pilares de la Seguridad</a:t>
            </a:r>
            <a:endParaRPr sz="3800" b="1">
              <a:solidFill>
                <a:srgbClr val="041B2C"/>
              </a:solidFill>
              <a:latin typeface="Georgia" panose="02040502050405020303" pitchFamily="18" charset="0"/>
              <a:ea typeface="Verdana"/>
              <a:cs typeface="Verdana"/>
              <a:sym typeface="Verdana"/>
            </a:endParaRPr>
          </a:p>
        </p:txBody>
      </p:sp>
      <p:sp>
        <p:nvSpPr>
          <p:cNvPr id="801" name="Google Shape;801;p85"/>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ES"/>
              <a:t>12</a:t>
            </a:fld>
            <a:endParaRPr/>
          </a:p>
        </p:txBody>
      </p:sp>
      <p:sp>
        <p:nvSpPr>
          <p:cNvPr id="2" name="Triángulo isósceles 1">
            <a:extLst>
              <a:ext uri="{FF2B5EF4-FFF2-40B4-BE49-F238E27FC236}">
                <a16:creationId xmlns:a16="http://schemas.microsoft.com/office/drawing/2014/main" id="{A54470D1-7068-0F3B-550B-0621F2794F26}"/>
              </a:ext>
            </a:extLst>
          </p:cNvPr>
          <p:cNvSpPr/>
          <p:nvPr/>
        </p:nvSpPr>
        <p:spPr>
          <a:xfrm>
            <a:off x="873653" y="1989819"/>
            <a:ext cx="3761942" cy="2788088"/>
          </a:xfrm>
          <a:prstGeom prst="triangle">
            <a:avLst/>
          </a:prstGeom>
          <a:effectLst>
            <a:outerShdw blurRad="152400" dist="317500" dir="5400000" sx="90000" sy="-19000" rotWithShape="0">
              <a:prstClr val="black">
                <a:alpha val="15000"/>
              </a:prstClr>
            </a:outerShdw>
            <a:reflection blurRad="6350" stA="52000" endA="300" endPos="35000" dir="5400000" sy="-100000" algn="bl" rotWithShape="0"/>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t>Seguridad de la Información</a:t>
            </a:r>
            <a:endParaRPr lang="es-CO"/>
          </a:p>
        </p:txBody>
      </p:sp>
      <p:sp>
        <p:nvSpPr>
          <p:cNvPr id="3" name="Rectángulo: esquinas redondeadas 2">
            <a:extLst>
              <a:ext uri="{FF2B5EF4-FFF2-40B4-BE49-F238E27FC236}">
                <a16:creationId xmlns:a16="http://schemas.microsoft.com/office/drawing/2014/main" id="{55B329DD-7E39-D63E-9B61-0B02362BEDA7}"/>
              </a:ext>
            </a:extLst>
          </p:cNvPr>
          <p:cNvSpPr/>
          <p:nvPr/>
        </p:nvSpPr>
        <p:spPr>
          <a:xfrm>
            <a:off x="7014219" y="1183686"/>
            <a:ext cx="4670961" cy="1091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b="1">
                <a:solidFill>
                  <a:schemeClr val="bg1"/>
                </a:solidFill>
                <a:latin typeface="Arial"/>
                <a:ea typeface="Arial"/>
                <a:cs typeface="Arial"/>
                <a:sym typeface="Arial"/>
              </a:rPr>
              <a:t>Disponibilidad</a:t>
            </a:r>
            <a:r>
              <a:rPr lang="es-MX" sz="1800">
                <a:solidFill>
                  <a:schemeClr val="bg1"/>
                </a:solidFill>
                <a:latin typeface="Arial"/>
                <a:ea typeface="Arial"/>
                <a:cs typeface="Arial"/>
                <a:sym typeface="Arial"/>
              </a:rPr>
              <a:t>: Propiedad de la información de estar accesible y utilizable cuando lo requiera una entidad autorizada</a:t>
            </a:r>
            <a:endParaRPr lang="es-CO">
              <a:solidFill>
                <a:schemeClr val="bg1"/>
              </a:solidFill>
            </a:endParaRPr>
          </a:p>
        </p:txBody>
      </p:sp>
      <p:sp>
        <p:nvSpPr>
          <p:cNvPr id="4" name="Rectángulo: esquinas redondeadas 3">
            <a:extLst>
              <a:ext uri="{FF2B5EF4-FFF2-40B4-BE49-F238E27FC236}">
                <a16:creationId xmlns:a16="http://schemas.microsoft.com/office/drawing/2014/main" id="{9B4CF2BB-46DD-FD9A-921A-744377C85E7B}"/>
              </a:ext>
            </a:extLst>
          </p:cNvPr>
          <p:cNvSpPr/>
          <p:nvPr/>
        </p:nvSpPr>
        <p:spPr>
          <a:xfrm>
            <a:off x="7014219" y="2692315"/>
            <a:ext cx="4670961" cy="14619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b="1">
                <a:solidFill>
                  <a:schemeClr val="bg1"/>
                </a:solidFill>
                <a:latin typeface="Arial"/>
                <a:ea typeface="Arial"/>
                <a:cs typeface="Arial"/>
                <a:sym typeface="Arial"/>
              </a:rPr>
              <a:t>Confidencialidad</a:t>
            </a:r>
            <a:r>
              <a:rPr lang="es-MX" sz="1800">
                <a:solidFill>
                  <a:schemeClr val="bg1"/>
                </a:solidFill>
                <a:latin typeface="Arial"/>
                <a:ea typeface="Arial"/>
                <a:cs typeface="Arial"/>
                <a:sym typeface="Arial"/>
              </a:rPr>
              <a:t>: Propiedad de la información de no ponerse a disposición o ser revelada a individuos, entidades o procesos no autorizados.</a:t>
            </a:r>
          </a:p>
          <a:p>
            <a:pPr algn="ctr"/>
            <a:endParaRPr lang="es-CO">
              <a:solidFill>
                <a:schemeClr val="bg1"/>
              </a:solidFill>
            </a:endParaRPr>
          </a:p>
        </p:txBody>
      </p:sp>
      <p:sp>
        <p:nvSpPr>
          <p:cNvPr id="5" name="Rectángulo: esquinas redondeadas 4">
            <a:extLst>
              <a:ext uri="{FF2B5EF4-FFF2-40B4-BE49-F238E27FC236}">
                <a16:creationId xmlns:a16="http://schemas.microsoft.com/office/drawing/2014/main" id="{6FD70BB8-3FCB-480E-E237-36EAF1EC9120}"/>
              </a:ext>
            </a:extLst>
          </p:cNvPr>
          <p:cNvSpPr/>
          <p:nvPr/>
        </p:nvSpPr>
        <p:spPr>
          <a:xfrm>
            <a:off x="7014219" y="4551665"/>
            <a:ext cx="4670961" cy="14619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3550" indent="-285750" algn="just">
              <a:buSzPts val="2800"/>
            </a:pPr>
            <a:r>
              <a:rPr lang="es-MX" sz="1800" b="1">
                <a:solidFill>
                  <a:schemeClr val="bg1"/>
                </a:solidFill>
                <a:latin typeface="Arial"/>
                <a:ea typeface="Arial"/>
                <a:cs typeface="Arial"/>
                <a:sym typeface="Arial"/>
              </a:rPr>
              <a:t>Integridad</a:t>
            </a:r>
            <a:r>
              <a:rPr lang="es-MX" sz="1800">
                <a:solidFill>
                  <a:schemeClr val="bg1"/>
                </a:solidFill>
                <a:latin typeface="Arial"/>
                <a:ea typeface="Arial"/>
                <a:cs typeface="Arial"/>
                <a:sym typeface="Arial"/>
              </a:rPr>
              <a:t>: Propiedad de la información relativa a su exactitud y completitud</a:t>
            </a:r>
          </a:p>
        </p:txBody>
      </p:sp>
      <p:sp>
        <p:nvSpPr>
          <p:cNvPr id="6" name="CuadroTexto 5">
            <a:extLst>
              <a:ext uri="{FF2B5EF4-FFF2-40B4-BE49-F238E27FC236}">
                <a16:creationId xmlns:a16="http://schemas.microsoft.com/office/drawing/2014/main" id="{9D91F44B-FAF7-E95C-36A2-4A54B36DCC66}"/>
              </a:ext>
            </a:extLst>
          </p:cNvPr>
          <p:cNvSpPr txBox="1"/>
          <p:nvPr/>
        </p:nvSpPr>
        <p:spPr>
          <a:xfrm rot="18305724">
            <a:off x="146045" y="3104362"/>
            <a:ext cx="2945355" cy="307777"/>
          </a:xfrm>
          <a:prstGeom prst="rect">
            <a:avLst/>
          </a:prstGeom>
          <a:noFill/>
        </p:spPr>
        <p:txBody>
          <a:bodyPr wrap="square" rtlCol="0">
            <a:spAutoFit/>
          </a:bodyPr>
          <a:lstStyle/>
          <a:p>
            <a:pPr algn="ctr"/>
            <a:r>
              <a:rPr lang="es-MX"/>
              <a:t>CONFIDENCIALIDAD</a:t>
            </a:r>
            <a:endParaRPr lang="es-CO"/>
          </a:p>
        </p:txBody>
      </p:sp>
      <p:sp>
        <p:nvSpPr>
          <p:cNvPr id="7" name="CuadroTexto 6">
            <a:extLst>
              <a:ext uri="{FF2B5EF4-FFF2-40B4-BE49-F238E27FC236}">
                <a16:creationId xmlns:a16="http://schemas.microsoft.com/office/drawing/2014/main" id="{328D357B-6DE9-4E8F-2188-89A6E8266621}"/>
              </a:ext>
            </a:extLst>
          </p:cNvPr>
          <p:cNvSpPr txBox="1"/>
          <p:nvPr/>
        </p:nvSpPr>
        <p:spPr>
          <a:xfrm rot="3350141">
            <a:off x="2403841" y="3101023"/>
            <a:ext cx="2909387" cy="307777"/>
          </a:xfrm>
          <a:prstGeom prst="rect">
            <a:avLst/>
          </a:prstGeom>
          <a:noFill/>
        </p:spPr>
        <p:txBody>
          <a:bodyPr wrap="square" rtlCol="0">
            <a:spAutoFit/>
          </a:bodyPr>
          <a:lstStyle/>
          <a:p>
            <a:pPr algn="ctr"/>
            <a:r>
              <a:rPr lang="es-MX"/>
              <a:t>DISPONIBILIDAD</a:t>
            </a:r>
            <a:endParaRPr lang="es-CO"/>
          </a:p>
        </p:txBody>
      </p:sp>
      <p:sp>
        <p:nvSpPr>
          <p:cNvPr id="8" name="CuadroTexto 7">
            <a:extLst>
              <a:ext uri="{FF2B5EF4-FFF2-40B4-BE49-F238E27FC236}">
                <a16:creationId xmlns:a16="http://schemas.microsoft.com/office/drawing/2014/main" id="{BDEB8496-DE4C-B3FF-DC1F-D77BCC6EED95}"/>
              </a:ext>
            </a:extLst>
          </p:cNvPr>
          <p:cNvSpPr txBox="1"/>
          <p:nvPr/>
        </p:nvSpPr>
        <p:spPr>
          <a:xfrm>
            <a:off x="799224" y="4777907"/>
            <a:ext cx="3761942" cy="307777"/>
          </a:xfrm>
          <a:prstGeom prst="rect">
            <a:avLst/>
          </a:prstGeom>
          <a:noFill/>
        </p:spPr>
        <p:txBody>
          <a:bodyPr wrap="square" rtlCol="0">
            <a:spAutoFit/>
          </a:bodyPr>
          <a:lstStyle/>
          <a:p>
            <a:pPr algn="ctr"/>
            <a:r>
              <a:rPr lang="es-MX"/>
              <a:t>INTEGRIDAD</a:t>
            </a:r>
            <a:endParaRPr lang="es-C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146E31E-2CB7-834F-1FB1-393D7F1894E4}"/>
              </a:ext>
            </a:extLst>
          </p:cNvPr>
          <p:cNvSpPr>
            <a:spLocks noGrp="1"/>
          </p:cNvSpPr>
          <p:nvPr>
            <p:ph type="title"/>
          </p:nvPr>
        </p:nvSpPr>
        <p:spPr>
          <a:xfrm>
            <a:off x="723523" y="331227"/>
            <a:ext cx="6071721" cy="723897"/>
          </a:xfrm>
        </p:spPr>
        <p:txBody>
          <a:bodyPr/>
          <a:lstStyle/>
          <a:p>
            <a:r>
              <a:rPr lang="es-ES" sz="3800">
                <a:latin typeface="Georgia" panose="02040502050405020303" pitchFamily="18" charset="0"/>
              </a:rPr>
              <a:t>Normatividad</a:t>
            </a:r>
            <a:endParaRPr lang="es-CO" sz="3800">
              <a:latin typeface="Georgia" panose="02040502050405020303" pitchFamily="18" charset="0"/>
            </a:endParaRPr>
          </a:p>
        </p:txBody>
      </p:sp>
      <p:graphicFrame>
        <p:nvGraphicFramePr>
          <p:cNvPr id="4" name="Diagrama 3">
            <a:extLst>
              <a:ext uri="{FF2B5EF4-FFF2-40B4-BE49-F238E27FC236}">
                <a16:creationId xmlns:a16="http://schemas.microsoft.com/office/drawing/2014/main" id="{A48A538E-C671-FF5D-46CD-047BF6634300}"/>
              </a:ext>
            </a:extLst>
          </p:cNvPr>
          <p:cNvGraphicFramePr/>
          <p:nvPr>
            <p:extLst>
              <p:ext uri="{D42A27DB-BD31-4B8C-83A1-F6EECF244321}">
                <p14:modId xmlns:p14="http://schemas.microsoft.com/office/powerpoint/2010/main" val="4082038876"/>
              </p:ext>
            </p:extLst>
          </p:nvPr>
        </p:nvGraphicFramePr>
        <p:xfrm>
          <a:off x="409105" y="940890"/>
          <a:ext cx="6102152" cy="5332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E54B8393-6440-D940-9C32-4E4C4649C4D5}"/>
              </a:ext>
            </a:extLst>
          </p:cNvPr>
          <p:cNvSpPr txBox="1"/>
          <p:nvPr/>
        </p:nvSpPr>
        <p:spPr>
          <a:xfrm>
            <a:off x="6543869" y="1249420"/>
            <a:ext cx="5034934" cy="923330"/>
          </a:xfrm>
          <a:prstGeom prst="rect">
            <a:avLst/>
          </a:prstGeom>
          <a:noFill/>
        </p:spPr>
        <p:txBody>
          <a:bodyPr wrap="square" lIns="91440" tIns="45720" rIns="91440" bIns="45720" rtlCol="0" anchor="t">
            <a:spAutoFit/>
          </a:bodyPr>
          <a:lstStyle/>
          <a:p>
            <a:pPr marL="285750" indent="-285750">
              <a:buFont typeface="Arial"/>
              <a:buChar char="•"/>
            </a:pPr>
            <a:r>
              <a:rPr lang="es-ES"/>
              <a:t>Ley 1581: 2012 Protección de datos Personales</a:t>
            </a:r>
          </a:p>
          <a:p>
            <a:pPr marL="285750" indent="-285750">
              <a:buFont typeface="Arial"/>
              <a:buChar char="•"/>
            </a:pPr>
            <a:r>
              <a:rPr lang="es-ES"/>
              <a:t>Ley 1273: 2009 De la Protección de la Información y de los datos</a:t>
            </a:r>
            <a:endParaRPr lang="es-CO">
              <a:ea typeface="Calibri" panose="020F0502020204030204"/>
              <a:cs typeface="Calibri" panose="020F0502020204030204"/>
            </a:endParaRPr>
          </a:p>
        </p:txBody>
      </p:sp>
      <p:sp>
        <p:nvSpPr>
          <p:cNvPr id="6" name="CuadroTexto 5">
            <a:extLst>
              <a:ext uri="{FF2B5EF4-FFF2-40B4-BE49-F238E27FC236}">
                <a16:creationId xmlns:a16="http://schemas.microsoft.com/office/drawing/2014/main" id="{EC18DE98-5B53-DB78-152A-324440C558CE}"/>
              </a:ext>
            </a:extLst>
          </p:cNvPr>
          <p:cNvSpPr txBox="1"/>
          <p:nvPr/>
        </p:nvSpPr>
        <p:spPr>
          <a:xfrm>
            <a:off x="6539266" y="3106521"/>
            <a:ext cx="2668772" cy="646331"/>
          </a:xfrm>
          <a:prstGeom prst="rect">
            <a:avLst/>
          </a:prstGeom>
          <a:noFill/>
        </p:spPr>
        <p:txBody>
          <a:bodyPr wrap="square" lIns="91440" tIns="45720" rIns="91440" bIns="45720" rtlCol="0" anchor="t">
            <a:spAutoFit/>
          </a:bodyPr>
          <a:lstStyle/>
          <a:p>
            <a:pPr marL="285750" indent="-285750">
              <a:buFont typeface="Arial"/>
              <a:buChar char="•"/>
            </a:pPr>
            <a:r>
              <a:rPr lang="es-ES"/>
              <a:t>ISO 27001:2022</a:t>
            </a:r>
          </a:p>
          <a:p>
            <a:pPr marL="285750" indent="-285750">
              <a:buFont typeface="Arial"/>
              <a:buChar char="•"/>
            </a:pPr>
            <a:r>
              <a:rPr lang="es-ES"/>
              <a:t>ISO27002:2022</a:t>
            </a:r>
            <a:endParaRPr lang="es-CO">
              <a:ea typeface="Calibri" panose="020F0502020204030204"/>
              <a:cs typeface="Calibri" panose="020F0502020204030204"/>
            </a:endParaRPr>
          </a:p>
        </p:txBody>
      </p:sp>
      <p:sp>
        <p:nvSpPr>
          <p:cNvPr id="7" name="CuadroTexto 6">
            <a:extLst>
              <a:ext uri="{FF2B5EF4-FFF2-40B4-BE49-F238E27FC236}">
                <a16:creationId xmlns:a16="http://schemas.microsoft.com/office/drawing/2014/main" id="{7F1108AD-1587-0D4D-93DD-87D8931BD0F9}"/>
              </a:ext>
            </a:extLst>
          </p:cNvPr>
          <p:cNvSpPr txBox="1"/>
          <p:nvPr/>
        </p:nvSpPr>
        <p:spPr>
          <a:xfrm>
            <a:off x="6543869" y="4547954"/>
            <a:ext cx="5352297" cy="1323439"/>
          </a:xfrm>
          <a:prstGeom prst="rect">
            <a:avLst/>
          </a:prstGeom>
          <a:noFill/>
        </p:spPr>
        <p:txBody>
          <a:bodyPr wrap="square" lIns="91440" tIns="45720" rIns="91440" bIns="45720" anchor="t">
            <a:spAutoFit/>
          </a:bodyPr>
          <a:lstStyle/>
          <a:p>
            <a:pPr marL="285750" indent="-285750">
              <a:buFont typeface="Arial"/>
              <a:buChar char="•"/>
            </a:pPr>
            <a:r>
              <a:rPr lang="es-ES" sz="1600"/>
              <a:t>POL-ENT-DIR-01 POLÍTICA GENERAL DE SEGURIDAD DE LA INFORMACIÓN</a:t>
            </a:r>
            <a:endParaRPr lang="es-ES"/>
          </a:p>
          <a:p>
            <a:pPr marL="285750" indent="-285750">
              <a:buFont typeface="Arial"/>
              <a:buChar char="•"/>
            </a:pPr>
            <a:r>
              <a:rPr lang="es-ES" sz="1600"/>
              <a:t>MAN-ENT-DIR-02 MANUAL DE POLÍTICAS ESPECÍFICAS DE SEGURIDAD DE LA INFORMACIÓ</a:t>
            </a:r>
            <a:endParaRPr lang="es-ES" sz="1600">
              <a:ea typeface="Calibri"/>
              <a:cs typeface="Calibri"/>
            </a:endParaRPr>
          </a:p>
          <a:p>
            <a:pPr marL="285750" indent="-285750">
              <a:buFont typeface="Arial"/>
              <a:buChar char="•"/>
            </a:pPr>
            <a:r>
              <a:rPr lang="es-ES" sz="1600">
                <a:ea typeface="+mn-lt"/>
                <a:cs typeface="+mn-lt"/>
              </a:rPr>
              <a:t>POL-ENT-CO-01 POLÍTICA DE GESTIÓN DE PROVEEDORES</a:t>
            </a:r>
            <a:endParaRPr lang="es-ES" sz="1600">
              <a:ea typeface="Calibri" panose="020F0502020204030204"/>
              <a:cs typeface="Calibri" panose="020F0502020204030204"/>
            </a:endParaRPr>
          </a:p>
        </p:txBody>
      </p:sp>
    </p:spTree>
    <p:extLst>
      <p:ext uri="{BB962C8B-B14F-4D97-AF65-F5344CB8AC3E}">
        <p14:creationId xmlns:p14="http://schemas.microsoft.com/office/powerpoint/2010/main" val="285326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79846E3-6AE7-DADC-3C0A-1DC64755ED17}"/>
              </a:ext>
            </a:extLst>
          </p:cNvPr>
          <p:cNvSpPr>
            <a:spLocks noGrp="1"/>
          </p:cNvSpPr>
          <p:nvPr>
            <p:ph type="sldNum" sz="quarter" idx="12"/>
          </p:nvPr>
        </p:nvSpPr>
        <p:spPr/>
        <p:txBody>
          <a:bodyPr/>
          <a:lstStyle/>
          <a:p>
            <a:fld id="{29D47E27-447B-4DCF-97FB-91801AC2C3C4}" type="slidenum">
              <a:rPr lang="es-ES" smtClean="0"/>
              <a:pPr/>
              <a:t>14</a:t>
            </a:fld>
            <a:endParaRPr lang="es-ES"/>
          </a:p>
        </p:txBody>
      </p:sp>
      <p:pic>
        <p:nvPicPr>
          <p:cNvPr id="8" name="Marcador de posición de imagen 7" descr="Pantalla de video juego de una persona&#10;&#10;Descripción generada automáticamente con confianza media">
            <a:extLst>
              <a:ext uri="{FF2B5EF4-FFF2-40B4-BE49-F238E27FC236}">
                <a16:creationId xmlns:a16="http://schemas.microsoft.com/office/drawing/2014/main" id="{84ABE150-F0F9-9359-534F-B7734ED928ED}"/>
              </a:ext>
            </a:extLst>
          </p:cNvPr>
          <p:cNvPicPr>
            <a:picLocks noGrp="1" noChangeAspect="1"/>
          </p:cNvPicPr>
          <p:nvPr>
            <p:ph type="pic" sz="quarter" idx="18"/>
          </p:nvPr>
        </p:nvPicPr>
        <p:blipFill>
          <a:blip r:embed="rId2"/>
          <a:srcRect l="31815" r="31815"/>
          <a:stretch/>
        </p:blipFill>
        <p:spPr/>
      </p:pic>
      <p:sp>
        <p:nvSpPr>
          <p:cNvPr id="9" name="Google Shape;814;p87">
            <a:extLst>
              <a:ext uri="{FF2B5EF4-FFF2-40B4-BE49-F238E27FC236}">
                <a16:creationId xmlns:a16="http://schemas.microsoft.com/office/drawing/2014/main" id="{201B3ADA-E370-46D7-84F6-9395DBDF2934}"/>
              </a:ext>
            </a:extLst>
          </p:cNvPr>
          <p:cNvSpPr txBox="1"/>
          <p:nvPr/>
        </p:nvSpPr>
        <p:spPr>
          <a:xfrm>
            <a:off x="3588129" y="842827"/>
            <a:ext cx="10334502" cy="8087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ES" sz="3800" b="1">
                <a:solidFill>
                  <a:srgbClr val="041B2C"/>
                </a:solidFill>
                <a:latin typeface="Georgia" panose="02040502050405020303" pitchFamily="18" charset="0"/>
                <a:ea typeface="Verdana"/>
                <a:cs typeface="Verdana"/>
                <a:sym typeface="Verdana"/>
              </a:rPr>
              <a:t>Política de Alto Nivel</a:t>
            </a:r>
            <a:endParaRPr sz="3800" b="1">
              <a:solidFill>
                <a:srgbClr val="041B2C"/>
              </a:solidFill>
              <a:latin typeface="Georgia" panose="02040502050405020303" pitchFamily="18" charset="0"/>
              <a:ea typeface="Verdana"/>
              <a:cs typeface="Verdana"/>
              <a:sym typeface="Verdana"/>
            </a:endParaRPr>
          </a:p>
        </p:txBody>
      </p:sp>
      <p:sp>
        <p:nvSpPr>
          <p:cNvPr id="10" name="CuadroTexto 9">
            <a:extLst>
              <a:ext uri="{FF2B5EF4-FFF2-40B4-BE49-F238E27FC236}">
                <a16:creationId xmlns:a16="http://schemas.microsoft.com/office/drawing/2014/main" id="{BB440A0D-94C1-4BCE-8014-55E7130C41D8}"/>
              </a:ext>
            </a:extLst>
          </p:cNvPr>
          <p:cNvSpPr txBox="1"/>
          <p:nvPr/>
        </p:nvSpPr>
        <p:spPr>
          <a:xfrm>
            <a:off x="1965005" y="1836242"/>
            <a:ext cx="9627704" cy="37856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algn="just"/>
            <a:r>
              <a:rPr lang="es-MX" sz="2000">
                <a:latin typeface="Georgia"/>
              </a:rPr>
              <a:t>Entelgy Colombia, dentro de su estrategia global para el desarrollo del negocio y el cumplimiento de sus objetivos, busca satisfacer las necesidades de las partes interesadas a través de la protección de los activos de información. </a:t>
            </a:r>
            <a:endParaRPr lang="es-ES">
              <a:latin typeface="Georgia"/>
            </a:endParaRPr>
          </a:p>
          <a:p>
            <a:pPr algn="just"/>
            <a:r>
              <a:rPr lang="es-MX" sz="2000">
                <a:latin typeface="Georgia"/>
              </a:rPr>
              <a:t>Estamos comprometidos en afianzar al máximo los servicios que prestamos a nuestros clientes, garantizando y promoviendo una cultura de seguridad de la información enmarcada en los principios de integridad, confidencialidad y disponibilidad de los datos, sistemas y/o conexiones de </a:t>
            </a:r>
            <a:r>
              <a:rPr lang="es-MX" sz="2000" err="1">
                <a:latin typeface="Georgia"/>
              </a:rPr>
              <a:t>Entelgy</a:t>
            </a:r>
            <a:r>
              <a:rPr lang="es-MX" sz="2000">
                <a:latin typeface="Georgia"/>
              </a:rPr>
              <a:t> Colombia. </a:t>
            </a:r>
            <a:endParaRPr lang="es-MX"/>
          </a:p>
          <a:p>
            <a:pPr algn="just"/>
            <a:r>
              <a:rPr lang="es-MX" sz="2000">
                <a:latin typeface="Georgia"/>
              </a:rPr>
              <a:t>Lo anterior, se logrará estableciendo y mejorando continuamente el sistema de gestión de seguridad de la información bajo estándares internacionales, así como; dando cumplimiento a las políticas, objetivos y otros requisitos aplicables que en ella se definan y/o apliquen. </a:t>
            </a:r>
            <a:endParaRPr lang="es-MX"/>
          </a:p>
          <a:p>
            <a:pPr algn="just"/>
            <a:endParaRPr lang="es-MX" sz="2000">
              <a:latin typeface="Georgia" panose="02040502050405020303" pitchFamily="18" charset="0"/>
            </a:endParaRPr>
          </a:p>
        </p:txBody>
      </p:sp>
      <p:sp>
        <p:nvSpPr>
          <p:cNvPr id="11" name="CuadroTexto 10">
            <a:extLst>
              <a:ext uri="{FF2B5EF4-FFF2-40B4-BE49-F238E27FC236}">
                <a16:creationId xmlns:a16="http://schemas.microsoft.com/office/drawing/2014/main" id="{6C775CEB-0D3C-4E4A-81D5-8707D26F97F3}"/>
              </a:ext>
            </a:extLst>
          </p:cNvPr>
          <p:cNvSpPr txBox="1"/>
          <p:nvPr/>
        </p:nvSpPr>
        <p:spPr>
          <a:xfrm>
            <a:off x="2701598" y="5626614"/>
            <a:ext cx="9485838" cy="369332"/>
          </a:xfrm>
          <a:prstGeom prst="rect">
            <a:avLst/>
          </a:prstGeom>
          <a:noFill/>
        </p:spPr>
        <p:txBody>
          <a:bodyPr wrap="square">
            <a:spAutoFit/>
          </a:bodyPr>
          <a:lstStyle/>
          <a:p>
            <a:r>
              <a:rPr lang="es-MX" b="1"/>
              <a:t>POL-ENT-DIR-01 POLÍTICA GENERAL DE SEGURIDAD DE LA INFORMACIÓN</a:t>
            </a:r>
          </a:p>
        </p:txBody>
      </p:sp>
    </p:spTree>
    <p:extLst>
      <p:ext uri="{BB962C8B-B14F-4D97-AF65-F5344CB8AC3E}">
        <p14:creationId xmlns:p14="http://schemas.microsoft.com/office/powerpoint/2010/main" val="50183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4;p87">
            <a:extLst>
              <a:ext uri="{FF2B5EF4-FFF2-40B4-BE49-F238E27FC236}">
                <a16:creationId xmlns:a16="http://schemas.microsoft.com/office/drawing/2014/main" id="{6B960615-3883-71C5-9F72-55875D23C790}"/>
              </a:ext>
            </a:extLst>
          </p:cNvPr>
          <p:cNvSpPr txBox="1"/>
          <p:nvPr/>
        </p:nvSpPr>
        <p:spPr>
          <a:xfrm>
            <a:off x="2462720" y="540167"/>
            <a:ext cx="10334502" cy="8087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ES" sz="3800" b="1">
                <a:solidFill>
                  <a:srgbClr val="041B2C"/>
                </a:solidFill>
                <a:latin typeface="Georgia" panose="02040502050405020303" pitchFamily="18" charset="0"/>
                <a:ea typeface="Verdana"/>
                <a:cs typeface="Verdana"/>
                <a:sym typeface="Verdana"/>
              </a:rPr>
              <a:t>Roles y responsabilidades</a:t>
            </a:r>
            <a:endParaRPr sz="3800" b="1">
              <a:solidFill>
                <a:srgbClr val="041B2C"/>
              </a:solidFill>
              <a:latin typeface="Georgia" panose="02040502050405020303" pitchFamily="18" charset="0"/>
              <a:ea typeface="Verdana"/>
              <a:cs typeface="Verdana"/>
              <a:sym typeface="Verdana"/>
            </a:endParaRPr>
          </a:p>
        </p:txBody>
      </p:sp>
      <p:sp>
        <p:nvSpPr>
          <p:cNvPr id="6" name="CuadroTexto 5">
            <a:extLst>
              <a:ext uri="{FF2B5EF4-FFF2-40B4-BE49-F238E27FC236}">
                <a16:creationId xmlns:a16="http://schemas.microsoft.com/office/drawing/2014/main" id="{BA6B1E75-A94A-628F-F28C-25EB4BDF3B11}"/>
              </a:ext>
            </a:extLst>
          </p:cNvPr>
          <p:cNvSpPr txBox="1"/>
          <p:nvPr/>
        </p:nvSpPr>
        <p:spPr>
          <a:xfrm>
            <a:off x="2217139" y="6369069"/>
            <a:ext cx="9627703" cy="369332"/>
          </a:xfrm>
          <a:prstGeom prst="rect">
            <a:avLst/>
          </a:prstGeom>
          <a:noFill/>
        </p:spPr>
        <p:txBody>
          <a:bodyPr wrap="square">
            <a:spAutoFit/>
          </a:bodyPr>
          <a:lstStyle/>
          <a:p>
            <a:r>
              <a:rPr lang="es-MX" b="1"/>
              <a:t>POL-ENT-DIR-01 POLÍTICA GENERAL DE SEGURIDAD DE LA INFORMACIÓN</a:t>
            </a:r>
          </a:p>
        </p:txBody>
      </p:sp>
      <p:graphicFrame>
        <p:nvGraphicFramePr>
          <p:cNvPr id="3" name="Tabla 2">
            <a:extLst>
              <a:ext uri="{FF2B5EF4-FFF2-40B4-BE49-F238E27FC236}">
                <a16:creationId xmlns:a16="http://schemas.microsoft.com/office/drawing/2014/main" id="{5EA58AFC-BED3-045A-778C-2A29CF06A88A}"/>
              </a:ext>
            </a:extLst>
          </p:cNvPr>
          <p:cNvGraphicFramePr>
            <a:graphicFrameLocks noGrp="1"/>
          </p:cNvGraphicFramePr>
          <p:nvPr>
            <p:extLst>
              <p:ext uri="{D42A27DB-BD31-4B8C-83A1-F6EECF244321}">
                <p14:modId xmlns:p14="http://schemas.microsoft.com/office/powerpoint/2010/main" val="2225923409"/>
              </p:ext>
            </p:extLst>
          </p:nvPr>
        </p:nvGraphicFramePr>
        <p:xfrm>
          <a:off x="350107" y="1225378"/>
          <a:ext cx="11496734" cy="5140515"/>
        </p:xfrm>
        <a:graphic>
          <a:graphicData uri="http://schemas.openxmlformats.org/drawingml/2006/table">
            <a:tbl>
              <a:tblPr firstRow="1" bandRow="1">
                <a:tableStyleId>{5C22544A-7EE6-4342-B048-85BDC9FD1C3A}</a:tableStyleId>
              </a:tblPr>
              <a:tblGrid>
                <a:gridCol w="1575486">
                  <a:extLst>
                    <a:ext uri="{9D8B030D-6E8A-4147-A177-3AD203B41FA5}">
                      <a16:colId xmlns:a16="http://schemas.microsoft.com/office/drawing/2014/main" val="2893332256"/>
                    </a:ext>
                  </a:extLst>
                </a:gridCol>
                <a:gridCol w="9921248">
                  <a:extLst>
                    <a:ext uri="{9D8B030D-6E8A-4147-A177-3AD203B41FA5}">
                      <a16:colId xmlns:a16="http://schemas.microsoft.com/office/drawing/2014/main" val="655765551"/>
                    </a:ext>
                  </a:extLst>
                </a:gridCol>
              </a:tblGrid>
              <a:tr h="165396">
                <a:tc>
                  <a:txBody>
                    <a:bodyPr/>
                    <a:lstStyle/>
                    <a:p>
                      <a:pPr marL="0" algn="ctr" rtl="0" eaLnBrk="1" fontAlgn="ctr" latinLnBrk="0" hangingPunct="1">
                        <a:buNone/>
                      </a:pPr>
                      <a:r>
                        <a:rPr lang="es-MX" sz="1500" b="1" i="0" u="none" strike="noStrike" kern="1200">
                          <a:solidFill>
                            <a:srgbClr val="FFFFFF"/>
                          </a:solidFill>
                          <a:effectLst/>
                          <a:latin typeface="Calibri" panose="020F0502020204030204" pitchFamily="34" charset="0"/>
                        </a:rPr>
                        <a:t>ROL </a:t>
                      </a:r>
                      <a:endParaRPr lang="es-MX" sz="1800" b="0" i="0" u="none" strike="noStrike">
                        <a:effectLst/>
                        <a:latin typeface="Arial" panose="020B0604020202020204" pitchFamily="34" charset="0"/>
                      </a:endParaRPr>
                    </a:p>
                  </a:txBody>
                  <a:tcPr marL="2032" marR="2032" marT="2032"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algn="ctr" rtl="0" eaLnBrk="1" fontAlgn="ctr" latinLnBrk="0" hangingPunct="1">
                        <a:buNone/>
                      </a:pPr>
                      <a:r>
                        <a:rPr lang="es-MX" sz="1500" b="1" i="0" u="none" strike="noStrike" kern="1200">
                          <a:solidFill>
                            <a:srgbClr val="FFFFFF"/>
                          </a:solidFill>
                          <a:effectLst/>
                          <a:latin typeface="Calibri" panose="020F0502020204030204" pitchFamily="34" charset="0"/>
                        </a:rPr>
                        <a:t>RESPONSABILIDAD </a:t>
                      </a:r>
                      <a:endParaRPr lang="es-MX" sz="1800" b="0" i="0" u="none" strike="noStrike">
                        <a:effectLst/>
                        <a:latin typeface="Arial" panose="020B0604020202020204" pitchFamily="34" charset="0"/>
                      </a:endParaRPr>
                    </a:p>
                  </a:txBody>
                  <a:tcPr marL="2032" marR="2032" marT="2032"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912830464"/>
                  </a:ext>
                </a:extLst>
              </a:tr>
              <a:tr h="165396">
                <a:tc rowSpan="5">
                  <a:txBody>
                    <a:bodyPr/>
                    <a:lstStyle/>
                    <a:p>
                      <a:pPr marL="0" algn="ctr" rtl="0" eaLnBrk="1" fontAlgn="ctr" latinLnBrk="0" hangingPunct="1">
                        <a:buNone/>
                      </a:pPr>
                      <a:r>
                        <a:rPr lang="es-MX" sz="1500" b="1" i="0" u="none" strike="noStrike" kern="1200">
                          <a:solidFill>
                            <a:srgbClr val="000000"/>
                          </a:solidFill>
                          <a:effectLst/>
                          <a:latin typeface="Calibri" panose="020F0502020204030204" pitchFamily="34" charset="0"/>
                        </a:rPr>
                        <a:t>Director General </a:t>
                      </a:r>
                      <a:endParaRPr lang="es-MX" sz="1800" b="0" i="0" u="none" strike="noStrike">
                        <a:effectLst/>
                        <a:latin typeface="Arial" panose="020B0604020202020204" pitchFamily="34" charset="0"/>
                      </a:endParaRPr>
                    </a:p>
                  </a:txBody>
                  <a:tcPr marL="2032" marR="2032" marT="2032" marB="1460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Aprobar la Política de Seguridad de la Información.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6957134"/>
                  </a:ext>
                </a:extLst>
              </a:tr>
              <a:tr h="275660">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Liderar y fomentar a todos los niveles la seguridad de acuerdo con la Política de Seguridad y los objetivos que en ella se definen.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563594300"/>
                  </a:ext>
                </a:extLst>
              </a:tr>
              <a:tr h="275660">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Asignar las responsabilidades y recursos para la gestión de la seguridad de la información.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94898243"/>
                  </a:ext>
                </a:extLst>
              </a:tr>
              <a:tr h="407978">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Tomar decisiones frente a los resultados de evaluación de riesgos de seguridad y privacidad de la información, que impacten negativamente la estrategia u objetivos del negocio.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470175830"/>
                  </a:ext>
                </a:extLst>
              </a:tr>
              <a:tr h="143343">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Desarrollar las revisiones del SGSI  </a:t>
                      </a:r>
                      <a:endParaRPr lang="es-MX"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498855948"/>
                  </a:ext>
                </a:extLst>
              </a:tr>
              <a:tr h="407978">
                <a:tc rowSpan="11">
                  <a:txBody>
                    <a:bodyPr/>
                    <a:lstStyle/>
                    <a:p>
                      <a:pPr marL="0" algn="ctr" rtl="0" eaLnBrk="1" fontAlgn="ctr" latinLnBrk="0" hangingPunct="1">
                        <a:buNone/>
                      </a:pPr>
                      <a:r>
                        <a:rPr lang="es-MX" sz="1500" b="1" i="0" u="none" strike="noStrike" kern="1200">
                          <a:solidFill>
                            <a:srgbClr val="000000"/>
                          </a:solidFill>
                          <a:effectLst/>
                          <a:latin typeface="Calibri" panose="020F0502020204030204" pitchFamily="34" charset="0"/>
                        </a:rPr>
                        <a:t>LISO </a:t>
                      </a:r>
                      <a:endParaRPr lang="es-MX" sz="1800" b="0" i="0" u="none" strike="noStrike">
                        <a:effectLst/>
                        <a:latin typeface="Arial" panose="020B0604020202020204" pitchFamily="34" charset="0"/>
                      </a:endParaRPr>
                    </a:p>
                    <a:p>
                      <a:pPr marL="0" algn="ctr" rtl="0" eaLnBrk="1" fontAlgn="ctr" latinLnBrk="0" hangingPunct="1">
                        <a:buNone/>
                      </a:pPr>
                      <a:r>
                        <a:rPr lang="es-MX" sz="1600" b="0" i="0" u="none" strike="noStrike" kern="1200">
                          <a:solidFill>
                            <a:srgbClr val="000000"/>
                          </a:solidFill>
                          <a:effectLst/>
                          <a:latin typeface="Calibri" panose="020F0502020204030204" pitchFamily="34" charset="0"/>
                        </a:rPr>
                        <a:t>Local Information Security Officer</a:t>
                      </a:r>
                      <a:r>
                        <a:rPr lang="es-MX" sz="1500" b="1" i="0" u="none" strike="noStrike" kern="1200">
                          <a:solidFill>
                            <a:srgbClr val="000000"/>
                          </a:solidFill>
                          <a:effectLst/>
                          <a:latin typeface="Calibri" panose="020F0502020204030204" pitchFamily="34" charset="0"/>
                        </a:rPr>
                        <a:t> </a:t>
                      </a:r>
                      <a:endParaRPr lang="es-MX" sz="1800" b="0" i="0" u="none" strike="noStrike">
                        <a:effectLst/>
                        <a:latin typeface="Arial" panose="020B0604020202020204" pitchFamily="34" charset="0"/>
                      </a:endParaRPr>
                    </a:p>
                  </a:txBody>
                  <a:tcPr marL="2032" marR="2032" marT="2032" marB="1460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Establecer y mantener las estrategias de seguridad de la información y continuidad de negocio alineada con los objetivos de la organización, requerimientos regulatorios y contractuales.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648598807"/>
                  </a:ext>
                </a:extLst>
              </a:tr>
              <a:tr h="407978">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Ejercer el seguimiento y control de los SGSI y SGCN, coordinando la implementación de acciones de mejora y ajustes necesarios para el logro de los objetivos, informando a la alta dirección sobre el desempeño de los mismos.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294013051"/>
                  </a:ext>
                </a:extLst>
              </a:tr>
              <a:tr h="407978">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Promover al interior de la compañía la identificación, gestión y control de los riesgos de seguridad de la información enmarcados en el alcance de los sistemas, aplicando la metodología de gestión de riesgo.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738022351"/>
                  </a:ext>
                </a:extLst>
              </a:tr>
              <a:tr h="275660">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Promover y participar en la aplicación de auditorías internas y de tercera parte enfocadas a la seguridad de la información y continuidad de negocio.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4393524"/>
                  </a:ext>
                </a:extLst>
              </a:tr>
              <a:tr h="308741">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Definir las Políticas y procedimientos de seguridad de la información y continuidad de negocio alineados al cumplimiento y necesidades de la organización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25190700"/>
                  </a:ext>
                </a:extLst>
              </a:tr>
              <a:tr h="308741">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Fortalecer los planes de entrenamiento y sensibilización para los colaboradores en lo referente a seguridad de la información y continuidad de negocio.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401429934"/>
                  </a:ext>
                </a:extLst>
              </a:tr>
              <a:tr h="407978">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Coordinar y participar activamente en el grupo de respuesta a incidentes de seguridad, para atender los problemas relacionados a la seguridad y/o ciberseguridad dentro de la organización y con posible afectación en cliente.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967953587"/>
                  </a:ext>
                </a:extLst>
              </a:tr>
              <a:tr h="275660">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Definir y gestionar los recursos necesarios para desempeño y eficacia de los sistemas de gestión SGSI-SGCN.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4253078238"/>
                  </a:ext>
                </a:extLst>
              </a:tr>
              <a:tr h="143343">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Participar en los Comité Corporativo Seguridad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155743138"/>
                  </a:ext>
                </a:extLst>
              </a:tr>
              <a:tr h="275660">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Cumplir con los procedimientos documentados y estándares establecidos dentro de los sistemas de gestión. </a:t>
                      </a:r>
                      <a:endParaRPr lang="es-ES"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71577459"/>
                  </a:ext>
                </a:extLst>
              </a:tr>
              <a:tr h="275660">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Apoyo y ejecución en el ciclo de los servicios contemplados en el proceso de ciberseguridad para clientes y/o área interna de la organización  </a:t>
                      </a:r>
                      <a:endParaRPr lang="es-MX" sz="1800" b="0" i="0" u="none" strike="noStrike">
                        <a:effectLst/>
                        <a:latin typeface="Arial" panose="020B0604020202020204" pitchFamily="34" charset="0"/>
                      </a:endParaRPr>
                    </a:p>
                  </a:txBody>
                  <a:tcPr marL="2032" marR="2032" marT="2032" marB="1460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815653558"/>
                  </a:ext>
                </a:extLst>
              </a:tr>
            </a:tbl>
          </a:graphicData>
        </a:graphic>
      </p:graphicFrame>
    </p:spTree>
    <p:extLst>
      <p:ext uri="{BB962C8B-B14F-4D97-AF65-F5344CB8AC3E}">
        <p14:creationId xmlns:p14="http://schemas.microsoft.com/office/powerpoint/2010/main" val="39902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615552-755D-F291-850D-AB9D70B4C760}"/>
              </a:ext>
            </a:extLst>
          </p:cNvPr>
          <p:cNvSpPr txBox="1"/>
          <p:nvPr/>
        </p:nvSpPr>
        <p:spPr>
          <a:xfrm>
            <a:off x="2344462" y="6197311"/>
            <a:ext cx="9627703" cy="369332"/>
          </a:xfrm>
          <a:prstGeom prst="rect">
            <a:avLst/>
          </a:prstGeom>
          <a:noFill/>
        </p:spPr>
        <p:txBody>
          <a:bodyPr wrap="square">
            <a:spAutoFit/>
          </a:bodyPr>
          <a:lstStyle/>
          <a:p>
            <a:r>
              <a:rPr lang="es-MX" b="1"/>
              <a:t>POL-ENT-DIR-01 POLÍTICA GENERAL DE SEGURIDAD DE LA INFORMACIÓN</a:t>
            </a:r>
          </a:p>
        </p:txBody>
      </p:sp>
      <p:sp>
        <p:nvSpPr>
          <p:cNvPr id="5" name="Google Shape;814;p87">
            <a:extLst>
              <a:ext uri="{FF2B5EF4-FFF2-40B4-BE49-F238E27FC236}">
                <a16:creationId xmlns:a16="http://schemas.microsoft.com/office/drawing/2014/main" id="{74E51178-ADC4-4436-8F9E-96C409FAE45D}"/>
              </a:ext>
            </a:extLst>
          </p:cNvPr>
          <p:cNvSpPr txBox="1"/>
          <p:nvPr/>
        </p:nvSpPr>
        <p:spPr>
          <a:xfrm>
            <a:off x="2704767" y="476023"/>
            <a:ext cx="10334502" cy="8087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ES" sz="3800" b="1">
                <a:solidFill>
                  <a:srgbClr val="041B2C"/>
                </a:solidFill>
                <a:latin typeface="Georgia" panose="02040502050405020303" pitchFamily="18" charset="0"/>
                <a:ea typeface="Verdana"/>
                <a:cs typeface="Verdana"/>
                <a:sym typeface="Verdana"/>
              </a:rPr>
              <a:t>Roles y responsabilidades</a:t>
            </a:r>
            <a:endParaRPr sz="3800" b="1">
              <a:solidFill>
                <a:srgbClr val="041B2C"/>
              </a:solidFill>
              <a:latin typeface="Georgia" panose="02040502050405020303" pitchFamily="18" charset="0"/>
              <a:ea typeface="Verdana"/>
              <a:cs typeface="Verdana"/>
              <a:sym typeface="Verdana"/>
            </a:endParaRPr>
          </a:p>
        </p:txBody>
      </p:sp>
      <p:graphicFrame>
        <p:nvGraphicFramePr>
          <p:cNvPr id="6" name="Tabla 5">
            <a:extLst>
              <a:ext uri="{FF2B5EF4-FFF2-40B4-BE49-F238E27FC236}">
                <a16:creationId xmlns:a16="http://schemas.microsoft.com/office/drawing/2014/main" id="{10E31E81-8310-BB93-FF85-8A487D90C6B2}"/>
              </a:ext>
            </a:extLst>
          </p:cNvPr>
          <p:cNvGraphicFramePr>
            <a:graphicFrameLocks noGrp="1"/>
          </p:cNvGraphicFramePr>
          <p:nvPr>
            <p:extLst>
              <p:ext uri="{D42A27DB-BD31-4B8C-83A1-F6EECF244321}">
                <p14:modId xmlns:p14="http://schemas.microsoft.com/office/powerpoint/2010/main" val="3207895669"/>
              </p:ext>
            </p:extLst>
          </p:nvPr>
        </p:nvGraphicFramePr>
        <p:xfrm>
          <a:off x="504567" y="1153297"/>
          <a:ext cx="11186999" cy="4875784"/>
        </p:xfrm>
        <a:graphic>
          <a:graphicData uri="http://schemas.openxmlformats.org/drawingml/2006/table">
            <a:tbl>
              <a:tblPr firstRow="1" bandRow="1">
                <a:tableStyleId>{5C22544A-7EE6-4342-B048-85BDC9FD1C3A}</a:tableStyleId>
              </a:tblPr>
              <a:tblGrid>
                <a:gridCol w="4170405">
                  <a:extLst>
                    <a:ext uri="{9D8B030D-6E8A-4147-A177-3AD203B41FA5}">
                      <a16:colId xmlns:a16="http://schemas.microsoft.com/office/drawing/2014/main" val="3352687131"/>
                    </a:ext>
                  </a:extLst>
                </a:gridCol>
                <a:gridCol w="7016594">
                  <a:extLst>
                    <a:ext uri="{9D8B030D-6E8A-4147-A177-3AD203B41FA5}">
                      <a16:colId xmlns:a16="http://schemas.microsoft.com/office/drawing/2014/main" val="488447652"/>
                    </a:ext>
                  </a:extLst>
                </a:gridCol>
              </a:tblGrid>
              <a:tr h="209998">
                <a:tc>
                  <a:txBody>
                    <a:bodyPr/>
                    <a:lstStyle/>
                    <a:p>
                      <a:pPr marL="0" algn="ctr" rtl="0" eaLnBrk="1" fontAlgn="ctr" latinLnBrk="0" hangingPunct="1">
                        <a:buNone/>
                      </a:pPr>
                      <a:r>
                        <a:rPr lang="es-MX" sz="1500" b="1" i="0" u="none" strike="noStrike" kern="1200">
                          <a:solidFill>
                            <a:srgbClr val="FFFFFF"/>
                          </a:solidFill>
                          <a:effectLst/>
                          <a:latin typeface="Calibri" panose="020F0502020204030204" pitchFamily="34" charset="0"/>
                        </a:rPr>
                        <a:t>ROL </a:t>
                      </a:r>
                      <a:endParaRPr lang="es-MX" sz="1800" b="0" i="0" u="none" strike="noStrike">
                        <a:effectLst/>
                        <a:latin typeface="Arial" panose="020B0604020202020204" pitchFamily="34" charset="0"/>
                      </a:endParaRPr>
                    </a:p>
                  </a:txBody>
                  <a:tcPr marL="2032" marR="2032" marT="2032"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algn="ctr" rtl="0" eaLnBrk="1" fontAlgn="ctr" latinLnBrk="0" hangingPunct="1">
                        <a:buNone/>
                      </a:pPr>
                      <a:r>
                        <a:rPr lang="es-MX" sz="1500" b="1" i="0" u="none" strike="noStrike" kern="1200">
                          <a:solidFill>
                            <a:srgbClr val="FFFFFF"/>
                          </a:solidFill>
                          <a:effectLst/>
                          <a:latin typeface="Calibri" panose="020F0502020204030204" pitchFamily="34" charset="0"/>
                        </a:rPr>
                        <a:t>RESPONSABILIDAD </a:t>
                      </a:r>
                      <a:endParaRPr lang="es-MX" sz="1800" b="0" i="0" u="none" strike="noStrike">
                        <a:effectLst/>
                        <a:latin typeface="Arial" panose="020B0604020202020204" pitchFamily="34" charset="0"/>
                      </a:endParaRPr>
                    </a:p>
                  </a:txBody>
                  <a:tcPr marL="2032" marR="2032" marT="2032"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982368982"/>
                  </a:ext>
                </a:extLst>
              </a:tr>
              <a:tr h="335997">
                <a:tc rowSpan="3">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Infraestructura Tecnológica </a:t>
                      </a:r>
                      <a:endParaRPr lang="es-MX" sz="1800" b="0" i="0" u="none" strike="noStrike">
                        <a:effectLst/>
                        <a:latin typeface="Arial" panose="020B0604020202020204" pitchFamily="34" charset="0"/>
                      </a:endParaRPr>
                    </a:p>
                  </a:txBody>
                  <a:tcPr marL="2032" marR="2032" marT="2032"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Apoyar y permitir que las políticas de seguridad de la información sean implementadas y mantenidas. </a:t>
                      </a:r>
                      <a:endParaRPr lang="es-ES" sz="1800" b="0" i="0" u="none" strike="noStrike">
                        <a:effectLst/>
                        <a:latin typeface="Arial" panose="020B0604020202020204" pitchFamily="34" charset="0"/>
                      </a:endParaRPr>
                    </a:p>
                  </a:txBody>
                  <a:tcPr marL="2032" marR="2032" marT="2032"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060819638"/>
                  </a:ext>
                </a:extLst>
              </a:tr>
              <a:tr h="335997">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Mantener toda la infraestructura de TI inventariada y monitoreada, con el fin de garantizar que cualquier robo o pérdida es detectado. </a:t>
                      </a:r>
                      <a:endParaRPr lang="es-ES" sz="1800" b="0" i="0" u="none" strike="noStrike">
                        <a:effectLst/>
                        <a:latin typeface="Arial" panose="020B0604020202020204" pitchFamily="34" charset="0"/>
                      </a:endParaRPr>
                    </a:p>
                  </a:txBody>
                  <a:tcPr marL="2032" marR="2032" marT="2032"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25778056"/>
                  </a:ext>
                </a:extLst>
              </a:tr>
              <a:tr h="167999">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Establecer los planes de recuperación de desastres.  </a:t>
                      </a:r>
                      <a:endParaRPr lang="es-MX" sz="1800" b="0" i="0" u="none" strike="noStrike">
                        <a:effectLst/>
                        <a:latin typeface="Arial" panose="020B0604020202020204" pitchFamily="34" charset="0"/>
                      </a:endParaRPr>
                    </a:p>
                  </a:txBody>
                  <a:tcPr marL="2032" marR="2032" marT="2032"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973182828"/>
                  </a:ext>
                </a:extLst>
              </a:tr>
              <a:tr h="349997">
                <a:tc rowSpan="2">
                  <a:txBody>
                    <a:bodyPr/>
                    <a:lstStyle/>
                    <a:p>
                      <a:pPr marL="0" algn="ctr" rtl="0" eaLnBrk="1" fontAlgn="ctr" latinLnBrk="0" hangingPunct="1">
                        <a:buNone/>
                      </a:pPr>
                      <a:r>
                        <a:rPr lang="es-ES" sz="1500" b="0" i="0" u="none" strike="noStrike" kern="1200">
                          <a:solidFill>
                            <a:srgbClr val="000000"/>
                          </a:solidFill>
                          <a:effectLst/>
                          <a:latin typeface="Calibri" panose="020F0502020204030204" pitchFamily="34" charset="0"/>
                        </a:rPr>
                        <a:t>Infraestructura Tecnológica - primera línea de defensa </a:t>
                      </a:r>
                      <a:endParaRPr lang="es-ES" sz="1800" b="0" i="0" u="none" strike="noStrike">
                        <a:effectLst/>
                        <a:latin typeface="Arial" panose="020B0604020202020204" pitchFamily="34" charset="0"/>
                      </a:endParaRPr>
                    </a:p>
                  </a:txBody>
                  <a:tcPr marL="2032" marR="2032" marT="2032" marB="14351"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Atender los incidentes de seguridad informática y supervisar las acciones realizadas en caso de que sean gestionadas por un proveedor de seguridad.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787938792"/>
                  </a:ext>
                </a:extLst>
              </a:tr>
              <a:tr h="181998">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Participar en el desarrollo de procesos y controles para la gestión de riesgos  </a:t>
                      </a:r>
                      <a:endParaRPr lang="es-MX"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64014695"/>
                  </a:ext>
                </a:extLst>
              </a:tr>
              <a:tr h="349997">
                <a:tc rowSpan="4">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Compras </a:t>
                      </a:r>
                      <a:endParaRPr lang="es-MX" sz="1800" b="0" i="0" u="none" strike="noStrike">
                        <a:effectLst/>
                        <a:latin typeface="Arial" panose="020B0604020202020204" pitchFamily="34" charset="0"/>
                      </a:endParaRPr>
                    </a:p>
                  </a:txBody>
                  <a:tcPr marL="2032" marR="2032" marT="2032" marB="14351"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Incluir las cláusulas de seguridad de la información en los contratos con proveedores o terceras partes a cargo o su alcance.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786749830"/>
                  </a:ext>
                </a:extLst>
              </a:tr>
              <a:tr h="181998">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Dar los lineamientos para la supervisión de los contratos a cargo o su alcance.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940547317"/>
                  </a:ext>
                </a:extLst>
              </a:tr>
              <a:tr h="349997">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Coordinar y/o supervisar la seguridad y los accesos físicos a las instalaciones de la organización.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732287235"/>
                  </a:ext>
                </a:extLst>
              </a:tr>
              <a:tr h="181998">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Gestionar el buen uso de los recursos económicos y financieros.  </a:t>
                      </a:r>
                      <a:endParaRPr lang="es-MX"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278786034"/>
                  </a:ext>
                </a:extLst>
              </a:tr>
              <a:tr h="349997">
                <a:tc rowSpan="5">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Gestión Humana </a:t>
                      </a:r>
                      <a:endParaRPr lang="es-MX" sz="1800" b="0" i="0" u="none" strike="noStrike">
                        <a:effectLst/>
                        <a:latin typeface="Arial" panose="020B0604020202020204" pitchFamily="34" charset="0"/>
                      </a:endParaRPr>
                    </a:p>
                  </a:txBody>
                  <a:tcPr marL="2032" marR="2032" marT="2032" marB="14351"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Incluir las cláusulas de seguridad de la información en los contratos con terceras partes a cargo o su alcance.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484130395"/>
                  </a:ext>
                </a:extLst>
              </a:tr>
              <a:tr h="349997">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Promover la difusión y sensibilización de la seguridad de la información dentro de la entidad.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134339166"/>
                  </a:ext>
                </a:extLst>
              </a:tr>
              <a:tr h="517996">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Cumplir con las leyes, normas y procedimientos establecidos para la selección, contratación, permanencia y finalización de la relación contractual de los Profesionales o Colaboradores de Entelgy Colombia.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95040219"/>
                  </a:ext>
                </a:extLst>
              </a:tr>
              <a:tr h="349997">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Informar el ejercicio de los derechos de los titulares de los datos personales a los Profesionales o Colaboradores.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93119945"/>
                  </a:ext>
                </a:extLst>
              </a:tr>
              <a:tr h="181998">
                <a:tc vMerge="1">
                  <a:txBody>
                    <a:bodyPr/>
                    <a:lstStyle/>
                    <a:p>
                      <a:endParaRPr lang="es-ES"/>
                    </a:p>
                  </a:txBody>
                  <a:tcPr/>
                </a:tc>
                <a:tc>
                  <a:txBody>
                    <a:bodyPr/>
                    <a:lstStyle/>
                    <a:p>
                      <a:pPr marL="0" algn="l" rtl="0" eaLnBrk="1" fontAlgn="ctr" latinLnBrk="0" hangingPunct="1">
                        <a:buNone/>
                      </a:pPr>
                      <a:r>
                        <a:rPr lang="es-CO" sz="1200" b="0" i="0" u="none" strike="noStrike" kern="1200">
                          <a:solidFill>
                            <a:srgbClr val="000000"/>
                          </a:solidFill>
                          <a:effectLst/>
                          <a:latin typeface="Calibri" panose="020F0502020204030204" pitchFamily="34" charset="0"/>
                        </a:rPr>
                        <a:t>  </a:t>
                      </a:r>
                      <a:endParaRPr lang="es-CO"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914564447"/>
                  </a:ext>
                </a:extLst>
              </a:tr>
              <a:tr h="223998">
                <a:tc>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Responsable de Calidad </a:t>
                      </a:r>
                      <a:endParaRPr lang="es-MX" sz="1800" b="0" i="0" u="none" strike="noStrike">
                        <a:effectLst/>
                        <a:latin typeface="Arial" panose="020B0604020202020204" pitchFamily="34" charset="0"/>
                      </a:endParaRPr>
                    </a:p>
                  </a:txBody>
                  <a:tcPr marL="2032" marR="2032" marT="2032" marB="14351"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Controlar la información documentada frente a los estándares de calidad. </a:t>
                      </a:r>
                      <a:endParaRPr lang="es-ES" sz="1800" b="0" i="0" u="none" strike="noStrike">
                        <a:effectLst/>
                        <a:latin typeface="Arial" panose="020B0604020202020204" pitchFamily="34" charset="0"/>
                      </a:endParaRPr>
                    </a:p>
                  </a:txBody>
                  <a:tcPr marL="2032" marR="2032" marT="2032" marB="14351"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560834402"/>
                  </a:ext>
                </a:extLst>
              </a:tr>
            </a:tbl>
          </a:graphicData>
        </a:graphic>
      </p:graphicFrame>
    </p:spTree>
    <p:extLst>
      <p:ext uri="{BB962C8B-B14F-4D97-AF65-F5344CB8AC3E}">
        <p14:creationId xmlns:p14="http://schemas.microsoft.com/office/powerpoint/2010/main" val="115904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C6E8-D804-E308-511F-DDFB1A697FC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94760E-F737-A59C-E9AE-390BD070BF58}"/>
              </a:ext>
            </a:extLst>
          </p:cNvPr>
          <p:cNvSpPr txBox="1"/>
          <p:nvPr/>
        </p:nvSpPr>
        <p:spPr>
          <a:xfrm>
            <a:off x="2344462" y="6197311"/>
            <a:ext cx="9627703" cy="369332"/>
          </a:xfrm>
          <a:prstGeom prst="rect">
            <a:avLst/>
          </a:prstGeom>
          <a:noFill/>
        </p:spPr>
        <p:txBody>
          <a:bodyPr wrap="square">
            <a:spAutoFit/>
          </a:bodyPr>
          <a:lstStyle/>
          <a:p>
            <a:r>
              <a:rPr lang="es-MX" b="1"/>
              <a:t>POL-ENT-DIR-01 POLÍTICA GENERAL DE SEGURIDAD DE LA INFORMACIÓN</a:t>
            </a:r>
          </a:p>
        </p:txBody>
      </p:sp>
      <p:sp>
        <p:nvSpPr>
          <p:cNvPr id="5" name="Google Shape;814;p87">
            <a:extLst>
              <a:ext uri="{FF2B5EF4-FFF2-40B4-BE49-F238E27FC236}">
                <a16:creationId xmlns:a16="http://schemas.microsoft.com/office/drawing/2014/main" id="{99EA610E-E0F8-A7F0-E392-30C80288131C}"/>
              </a:ext>
            </a:extLst>
          </p:cNvPr>
          <p:cNvSpPr txBox="1"/>
          <p:nvPr/>
        </p:nvSpPr>
        <p:spPr>
          <a:xfrm>
            <a:off x="2704767" y="476023"/>
            <a:ext cx="10334502" cy="8087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ES" sz="3800" b="1">
                <a:solidFill>
                  <a:srgbClr val="041B2C"/>
                </a:solidFill>
                <a:latin typeface="Georgia" panose="02040502050405020303" pitchFamily="18" charset="0"/>
                <a:ea typeface="Verdana"/>
                <a:cs typeface="Verdana"/>
                <a:sym typeface="Verdana"/>
              </a:rPr>
              <a:t>Roles y responsabilidades</a:t>
            </a:r>
            <a:endParaRPr sz="3800" b="1">
              <a:solidFill>
                <a:srgbClr val="041B2C"/>
              </a:solidFill>
              <a:latin typeface="Georgia" panose="02040502050405020303" pitchFamily="18" charset="0"/>
              <a:ea typeface="Verdana"/>
              <a:cs typeface="Verdana"/>
              <a:sym typeface="Verdana"/>
            </a:endParaRPr>
          </a:p>
        </p:txBody>
      </p:sp>
      <p:graphicFrame>
        <p:nvGraphicFramePr>
          <p:cNvPr id="4" name="Tabla 3">
            <a:extLst>
              <a:ext uri="{FF2B5EF4-FFF2-40B4-BE49-F238E27FC236}">
                <a16:creationId xmlns:a16="http://schemas.microsoft.com/office/drawing/2014/main" id="{C05E1A8F-45AD-C88C-3954-1A59025E56EC}"/>
              </a:ext>
            </a:extLst>
          </p:cNvPr>
          <p:cNvGraphicFramePr>
            <a:graphicFrameLocks noGrp="1"/>
          </p:cNvGraphicFramePr>
          <p:nvPr>
            <p:extLst>
              <p:ext uri="{D42A27DB-BD31-4B8C-83A1-F6EECF244321}">
                <p14:modId xmlns:p14="http://schemas.microsoft.com/office/powerpoint/2010/main" val="1644284673"/>
              </p:ext>
            </p:extLst>
          </p:nvPr>
        </p:nvGraphicFramePr>
        <p:xfrm>
          <a:off x="391297" y="1143695"/>
          <a:ext cx="11158619" cy="4938848"/>
        </p:xfrm>
        <a:graphic>
          <a:graphicData uri="http://schemas.openxmlformats.org/drawingml/2006/table">
            <a:tbl>
              <a:tblPr firstRow="1" bandRow="1">
                <a:tableStyleId>{5C22544A-7EE6-4342-B048-85BDC9FD1C3A}</a:tableStyleId>
              </a:tblPr>
              <a:tblGrid>
                <a:gridCol w="2795716">
                  <a:extLst>
                    <a:ext uri="{9D8B030D-6E8A-4147-A177-3AD203B41FA5}">
                      <a16:colId xmlns:a16="http://schemas.microsoft.com/office/drawing/2014/main" val="551594445"/>
                    </a:ext>
                  </a:extLst>
                </a:gridCol>
                <a:gridCol w="8362903">
                  <a:extLst>
                    <a:ext uri="{9D8B030D-6E8A-4147-A177-3AD203B41FA5}">
                      <a16:colId xmlns:a16="http://schemas.microsoft.com/office/drawing/2014/main" val="1620370580"/>
                    </a:ext>
                  </a:extLst>
                </a:gridCol>
              </a:tblGrid>
              <a:tr h="243894">
                <a:tc>
                  <a:txBody>
                    <a:bodyPr/>
                    <a:lstStyle/>
                    <a:p>
                      <a:pPr marL="0" algn="ctr" rtl="0" eaLnBrk="1" fontAlgn="ctr" latinLnBrk="0" hangingPunct="1">
                        <a:buNone/>
                      </a:pPr>
                      <a:r>
                        <a:rPr lang="es-MX" sz="1500" b="1" i="0" u="none" strike="noStrike" kern="1200">
                          <a:solidFill>
                            <a:srgbClr val="FFFFFF"/>
                          </a:solidFill>
                          <a:effectLst/>
                          <a:latin typeface="Calibri" panose="020F0502020204030204" pitchFamily="34" charset="0"/>
                        </a:rPr>
                        <a:t>ROL </a:t>
                      </a:r>
                      <a:endParaRPr lang="es-MX" sz="1800" b="0" i="0" u="none" strike="noStrike">
                        <a:effectLst/>
                        <a:latin typeface="Arial" panose="020B0604020202020204" pitchFamily="34" charset="0"/>
                      </a:endParaRPr>
                    </a:p>
                  </a:txBody>
                  <a:tcPr marL="4826" marR="4826" marT="4826"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algn="ctr" rtl="0" eaLnBrk="1" fontAlgn="ctr" latinLnBrk="0" hangingPunct="1">
                        <a:buNone/>
                      </a:pPr>
                      <a:r>
                        <a:rPr lang="es-MX" sz="1500" b="1" i="0" u="none" strike="noStrike" kern="1200">
                          <a:solidFill>
                            <a:srgbClr val="FFFFFF"/>
                          </a:solidFill>
                          <a:effectLst/>
                          <a:latin typeface="Calibri" panose="020F0502020204030204" pitchFamily="34" charset="0"/>
                        </a:rPr>
                        <a:t>RESPONSABILIDAD </a:t>
                      </a:r>
                      <a:endParaRPr lang="es-MX" sz="1800" b="0" i="0" u="none" strike="noStrike">
                        <a:effectLst/>
                        <a:latin typeface="Arial" panose="020B0604020202020204" pitchFamily="34" charset="0"/>
                      </a:endParaRPr>
                    </a:p>
                  </a:txBody>
                  <a:tcPr marL="4826" marR="4826" marT="4826"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663476207"/>
                  </a:ext>
                </a:extLst>
              </a:tr>
              <a:tr h="528437">
                <a:tc>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Responsable Jurídico/Legal </a:t>
                      </a:r>
                      <a:endParaRPr lang="es-MX" sz="1800" b="0" i="0" u="none" strike="noStrike">
                        <a:effectLst/>
                        <a:latin typeface="Arial" panose="020B0604020202020204" pitchFamily="34" charset="0"/>
                      </a:endParaRPr>
                    </a:p>
                  </a:txBody>
                  <a:tcPr marL="4826" marR="4826" marT="4826" marB="3492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Asesorar a la organización frente a los requisitos legales, reglamentarios y contractuales para la seguridad de la información.  </a:t>
                      </a:r>
                      <a:endParaRPr lang="es-MX"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812654931"/>
                  </a:ext>
                </a:extLst>
              </a:tr>
              <a:tr h="304867">
                <a:tc rowSpan="3">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Oficial de Cumplimiento </a:t>
                      </a:r>
                      <a:endParaRPr lang="es-MX" sz="1800" b="0" i="0" u="none" strike="noStrike">
                        <a:effectLst/>
                        <a:latin typeface="Arial" panose="020B0604020202020204" pitchFamily="34" charset="0"/>
                      </a:endParaRPr>
                    </a:p>
                  </a:txBody>
                  <a:tcPr marL="4826" marR="4826" marT="4826" marB="3492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Definición de lineamientos en materia de protección de datos personales. </a:t>
                      </a:r>
                      <a:endParaRPr lang="es-ES"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427200671"/>
                  </a:ext>
                </a:extLst>
              </a:tr>
              <a:tr h="426815">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Asesorar a la organización frente a los requisitos legales para la protección de los datos personales. </a:t>
                      </a:r>
                      <a:endParaRPr lang="es-ES"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527566037"/>
                  </a:ext>
                </a:extLst>
              </a:tr>
              <a:tr h="325191">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Tramitar las consultas, solicitudes y reclamos de protección de datos.    </a:t>
                      </a:r>
                      <a:endParaRPr lang="es-MX"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300447689"/>
                  </a:ext>
                </a:extLst>
              </a:tr>
              <a:tr h="650384">
                <a:tc rowSpan="4">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Profesionales o Colaboradores </a:t>
                      </a:r>
                      <a:endParaRPr lang="es-MX" sz="1800" b="0" i="0" u="none" strike="noStrike">
                        <a:effectLst/>
                        <a:latin typeface="Arial" panose="020B0604020202020204" pitchFamily="34" charset="0"/>
                      </a:endParaRPr>
                    </a:p>
                  </a:txBody>
                  <a:tcPr marL="4826" marR="4826" marT="4826" marB="3492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Cumplir con las políticas, lineamientos, procesos, procedimientos y asistir a las sensibilizaciones y capacitaciones del Sistema de Gestión de seguridad de la información SGSI </a:t>
                      </a:r>
                      <a:endParaRPr lang="es-ES"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409728346"/>
                  </a:ext>
                </a:extLst>
              </a:tr>
              <a:tr h="426815">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Informar oportunamente cualquier evento o incidente de seguridad de la información </a:t>
                      </a:r>
                      <a:endParaRPr lang="es-ES"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73075402"/>
                  </a:ext>
                </a:extLst>
              </a:tr>
              <a:tr h="223568">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Identificar los activos de información  </a:t>
                      </a:r>
                      <a:endParaRPr lang="es-ES"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538267799"/>
                  </a:ext>
                </a:extLst>
              </a:tr>
              <a:tr h="426815">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Participar en los análisis de riesgos y en la mitigación de los mismos acordes a sus funciones y/o cuando se requiera  </a:t>
                      </a:r>
                      <a:endParaRPr lang="es-MX"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4175467858"/>
                  </a:ext>
                </a:extLst>
              </a:tr>
              <a:tr h="508111">
                <a:tc>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Proveedores y/o terceras partes </a:t>
                      </a:r>
                      <a:endParaRPr lang="es-MX" sz="1800" b="0" i="0" u="none" strike="noStrike">
                        <a:effectLst/>
                        <a:latin typeface="Arial" panose="020B0604020202020204" pitchFamily="34" charset="0"/>
                      </a:endParaRPr>
                    </a:p>
                  </a:txBody>
                  <a:tcPr marL="4826" marR="4826" marT="4826" marB="3492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Acatar las políticas de seguridad establecidas para los servicios prestados a Entelgy  </a:t>
                      </a:r>
                      <a:endParaRPr lang="es-MX"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812698186"/>
                  </a:ext>
                </a:extLst>
              </a:tr>
              <a:tr h="223568">
                <a:tc rowSpan="3">
                  <a:txBody>
                    <a:bodyPr/>
                    <a:lstStyle/>
                    <a:p>
                      <a:pPr marL="0" algn="ctr" rtl="0" eaLnBrk="1" fontAlgn="ctr" latinLnBrk="0" hangingPunct="1">
                        <a:buNone/>
                      </a:pPr>
                      <a:r>
                        <a:rPr lang="es-MX" sz="1500" b="0" i="0" u="none" strike="noStrike" kern="1200">
                          <a:solidFill>
                            <a:srgbClr val="000000"/>
                          </a:solidFill>
                          <a:effectLst/>
                          <a:latin typeface="Calibri" panose="020F0502020204030204" pitchFamily="34" charset="0"/>
                        </a:rPr>
                        <a:t>Auditoría Interna </a:t>
                      </a:r>
                      <a:endParaRPr lang="es-MX" sz="1800" b="0" i="0" u="none" strike="noStrike">
                        <a:effectLst/>
                        <a:latin typeface="Arial" panose="020B0604020202020204" pitchFamily="34" charset="0"/>
                      </a:endParaRPr>
                    </a:p>
                  </a:txBody>
                  <a:tcPr marL="4826" marR="4826" marT="4826" marB="34925"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L="0" algn="just" rtl="0" eaLnBrk="1" fontAlgn="ctr" latinLnBrk="0" hangingPunct="1">
                        <a:buNone/>
                      </a:pPr>
                      <a:r>
                        <a:rPr lang="es-MX" sz="1200" b="0" i="0" u="none" strike="noStrike" kern="1200">
                          <a:solidFill>
                            <a:srgbClr val="000000"/>
                          </a:solidFill>
                          <a:effectLst/>
                          <a:latin typeface="Calibri" panose="020F0502020204030204" pitchFamily="34" charset="0"/>
                        </a:rPr>
                        <a:t>Elaborar el plan, programa  </a:t>
                      </a:r>
                      <a:endParaRPr lang="es-MX"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2955069730"/>
                  </a:ext>
                </a:extLst>
              </a:tr>
              <a:tr h="426815">
                <a:tc vMerge="1">
                  <a:txBody>
                    <a:bodyPr/>
                    <a:lstStyle/>
                    <a:p>
                      <a:endParaRPr lang="es-ES"/>
                    </a:p>
                  </a:txBody>
                  <a:tcPr/>
                </a:tc>
                <a:tc>
                  <a:txBody>
                    <a:bodyPr/>
                    <a:lstStyle/>
                    <a:p>
                      <a:pPr marL="0" algn="just" rtl="0" eaLnBrk="1" fontAlgn="ctr" latinLnBrk="0" hangingPunct="1">
                        <a:buNone/>
                      </a:pPr>
                      <a:r>
                        <a:rPr lang="es-ES" sz="1200" b="0" i="0" u="none" strike="noStrike" kern="1200">
                          <a:solidFill>
                            <a:srgbClr val="000000"/>
                          </a:solidFill>
                          <a:effectLst/>
                          <a:latin typeface="Calibri" panose="020F0502020204030204" pitchFamily="34" charset="0"/>
                        </a:rPr>
                        <a:t>Evaluar el cumplimiento de los requisitos de seguridad y/o aquellos definidos en los alcances de la auditoría interna. </a:t>
                      </a:r>
                      <a:endParaRPr lang="es-ES"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943981827"/>
                  </a:ext>
                </a:extLst>
              </a:tr>
              <a:tr h="223568">
                <a:tc vMerge="1">
                  <a:txBody>
                    <a:bodyPr/>
                    <a:lstStyle/>
                    <a:p>
                      <a:endParaRPr lang="es-ES"/>
                    </a:p>
                  </a:txBody>
                  <a:tcPr/>
                </a:tc>
                <a:tc>
                  <a:txBody>
                    <a:bodyPr/>
                    <a:lstStyle/>
                    <a:p>
                      <a:pPr marL="0" algn="l" rtl="0" eaLnBrk="1" fontAlgn="ctr" latinLnBrk="0" hangingPunct="1">
                        <a:buNone/>
                      </a:pPr>
                      <a:r>
                        <a:rPr lang="es-MX" sz="1200" b="0" i="0" u="none" strike="noStrike" kern="1200">
                          <a:solidFill>
                            <a:srgbClr val="000000"/>
                          </a:solidFill>
                          <a:effectLst/>
                          <a:latin typeface="Calibri" panose="020F0502020204030204" pitchFamily="34" charset="0"/>
                        </a:rPr>
                        <a:t>Elaboración del informe   </a:t>
                      </a:r>
                      <a:endParaRPr lang="es-MX" sz="1800" b="0" i="0" u="none" strike="noStrike">
                        <a:effectLst/>
                        <a:latin typeface="Arial" panose="020B0604020202020204" pitchFamily="34" charset="0"/>
                      </a:endParaRPr>
                    </a:p>
                  </a:txBody>
                  <a:tcPr marL="4826" marR="4826" marT="4826" marB="34925"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3847684180"/>
                  </a:ext>
                </a:extLst>
              </a:tr>
            </a:tbl>
          </a:graphicData>
        </a:graphic>
      </p:graphicFrame>
    </p:spTree>
    <p:extLst>
      <p:ext uri="{BB962C8B-B14F-4D97-AF65-F5344CB8AC3E}">
        <p14:creationId xmlns:p14="http://schemas.microsoft.com/office/powerpoint/2010/main" val="357208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2" name="Google Shape;822;p88"/>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ES"/>
              <a:t>18</a:t>
            </a:fld>
            <a:endParaRPr/>
          </a:p>
        </p:txBody>
      </p:sp>
      <p:sp>
        <p:nvSpPr>
          <p:cNvPr id="2" name="Google Shape;814;p87">
            <a:extLst>
              <a:ext uri="{FF2B5EF4-FFF2-40B4-BE49-F238E27FC236}">
                <a16:creationId xmlns:a16="http://schemas.microsoft.com/office/drawing/2014/main" id="{95C953DC-ADD3-AC44-2EE5-7490511E0E51}"/>
              </a:ext>
            </a:extLst>
          </p:cNvPr>
          <p:cNvSpPr txBox="1"/>
          <p:nvPr/>
        </p:nvSpPr>
        <p:spPr>
          <a:xfrm>
            <a:off x="2731662" y="111170"/>
            <a:ext cx="10334502" cy="80874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ES" sz="3800" b="1">
                <a:solidFill>
                  <a:srgbClr val="041B2C"/>
                </a:solidFill>
                <a:latin typeface="Georgia" panose="02040502050405020303" pitchFamily="18" charset="0"/>
                <a:ea typeface="Verdana"/>
                <a:cs typeface="Verdana"/>
                <a:sym typeface="Verdana"/>
              </a:rPr>
              <a:t>Políticas de Seguridad</a:t>
            </a:r>
            <a:endParaRPr sz="3800" b="1">
              <a:solidFill>
                <a:srgbClr val="041B2C"/>
              </a:solidFill>
              <a:latin typeface="Georgia" panose="02040502050405020303" pitchFamily="18" charset="0"/>
              <a:ea typeface="Verdana"/>
              <a:cs typeface="Verdana"/>
              <a:sym typeface="Verdana"/>
            </a:endParaRPr>
          </a:p>
        </p:txBody>
      </p:sp>
      <p:graphicFrame>
        <p:nvGraphicFramePr>
          <p:cNvPr id="4" name="Diagrama 3">
            <a:extLst>
              <a:ext uri="{FF2B5EF4-FFF2-40B4-BE49-F238E27FC236}">
                <a16:creationId xmlns:a16="http://schemas.microsoft.com/office/drawing/2014/main" id="{0B41696D-D49D-E780-CBF6-A5AA69800555}"/>
              </a:ext>
            </a:extLst>
          </p:cNvPr>
          <p:cNvGraphicFramePr/>
          <p:nvPr>
            <p:extLst>
              <p:ext uri="{D42A27DB-BD31-4B8C-83A1-F6EECF244321}">
                <p14:modId xmlns:p14="http://schemas.microsoft.com/office/powerpoint/2010/main" val="872302987"/>
              </p:ext>
            </p:extLst>
          </p:nvPr>
        </p:nvGraphicFramePr>
        <p:xfrm>
          <a:off x="1" y="972032"/>
          <a:ext cx="12131760" cy="533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2154FFFC-E0F8-74F2-F45A-2E030E050230}"/>
              </a:ext>
            </a:extLst>
          </p:cNvPr>
          <p:cNvSpPr txBox="1"/>
          <p:nvPr/>
        </p:nvSpPr>
        <p:spPr>
          <a:xfrm>
            <a:off x="2438965" y="6418385"/>
            <a:ext cx="9627703" cy="369332"/>
          </a:xfrm>
          <a:prstGeom prst="rect">
            <a:avLst/>
          </a:prstGeom>
          <a:noFill/>
        </p:spPr>
        <p:txBody>
          <a:bodyPr wrap="square">
            <a:spAutoFit/>
          </a:bodyPr>
          <a:lstStyle/>
          <a:p>
            <a:r>
              <a:rPr lang="es-MX" b="1"/>
              <a:t>POL-ENT-DIR-01 POLÍTICA GENERAL DE SEGURIDAD DE LA INFORMACIÓN</a:t>
            </a:r>
          </a:p>
        </p:txBody>
      </p:sp>
      <p:sp>
        <p:nvSpPr>
          <p:cNvPr id="8" name="Título 1">
            <a:extLst>
              <a:ext uri="{FF2B5EF4-FFF2-40B4-BE49-F238E27FC236}">
                <a16:creationId xmlns:a16="http://schemas.microsoft.com/office/drawing/2014/main" id="{32580386-7BA8-220D-7C2D-51EC3A0219C2}"/>
              </a:ext>
            </a:extLst>
          </p:cNvPr>
          <p:cNvSpPr>
            <a:spLocks noGrp="1"/>
          </p:cNvSpPr>
          <p:nvPr>
            <p:ph type="title"/>
          </p:nvPr>
        </p:nvSpPr>
        <p:spPr>
          <a:xfrm>
            <a:off x="304788" y="5004633"/>
            <a:ext cx="2576636" cy="715685"/>
          </a:xfrm>
        </p:spPr>
        <p:txBody>
          <a:bodyPr>
            <a:normAutofit fontScale="90000"/>
          </a:bodyPr>
          <a:lstStyle/>
          <a:p>
            <a:r>
              <a:rPr lang="es-ES" sz="2000"/>
              <a:t>Decálogo de Seguridad </a:t>
            </a:r>
            <a:endParaRPr lang="es-CO"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5" name="Google Shape;815;p87"/>
          <p:cNvSpPr txBox="1">
            <a:spLocks noGrp="1"/>
          </p:cNvSpPr>
          <p:nvPr>
            <p:ph type="sldNum" idx="12"/>
          </p:nvPr>
        </p:nvSpPr>
        <p:spPr>
          <a:xfrm>
            <a:off x="11028045" y="64093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ES"/>
              <a:t>19</a:t>
            </a:fld>
            <a:endParaRPr/>
          </a:p>
        </p:txBody>
      </p:sp>
      <p:sp>
        <p:nvSpPr>
          <p:cNvPr id="2" name="Google Shape;814;p87">
            <a:extLst>
              <a:ext uri="{FF2B5EF4-FFF2-40B4-BE49-F238E27FC236}">
                <a16:creationId xmlns:a16="http://schemas.microsoft.com/office/drawing/2014/main" id="{10499092-B8D1-BA6F-7D8F-066AEFAF4DCC}"/>
              </a:ext>
            </a:extLst>
          </p:cNvPr>
          <p:cNvSpPr txBox="1"/>
          <p:nvPr/>
        </p:nvSpPr>
        <p:spPr>
          <a:xfrm>
            <a:off x="300287" y="397282"/>
            <a:ext cx="11456906" cy="726371"/>
          </a:xfrm>
          <a:prstGeom prst="rect">
            <a:avLst/>
          </a:prstGeom>
          <a:noFill/>
          <a:ln>
            <a:noFill/>
          </a:ln>
        </p:spPr>
        <p:txBody>
          <a:bodyPr spcFirstLastPara="1" wrap="square" lIns="91425" tIns="45700" rIns="91425" bIns="45700" anchor="t" anchorCtr="0">
            <a:noAutofit/>
          </a:bodyPr>
          <a:lstStyle/>
          <a:p>
            <a:pPr algn="ctr">
              <a:lnSpc>
                <a:spcPct val="115000"/>
              </a:lnSpc>
            </a:pPr>
            <a:r>
              <a:rPr lang="es-MX" sz="3800" b="1">
                <a:solidFill>
                  <a:srgbClr val="041B2C"/>
                </a:solidFill>
                <a:latin typeface="Georgia"/>
                <a:ea typeface="Verdana"/>
                <a:sym typeface="Verdana"/>
              </a:rPr>
              <a:t>POLÍTICA DE GESTIÓN DE PROVEEDORES</a:t>
            </a:r>
            <a:endParaRPr sz="3800" b="1">
              <a:solidFill>
                <a:srgbClr val="041B2C"/>
              </a:solidFill>
              <a:latin typeface="Georgia"/>
              <a:ea typeface="Verdana"/>
              <a:sym typeface="Verdana"/>
            </a:endParaRPr>
          </a:p>
        </p:txBody>
      </p:sp>
      <p:graphicFrame>
        <p:nvGraphicFramePr>
          <p:cNvPr id="37" name="Tabla 36">
            <a:extLst>
              <a:ext uri="{FF2B5EF4-FFF2-40B4-BE49-F238E27FC236}">
                <a16:creationId xmlns:a16="http://schemas.microsoft.com/office/drawing/2014/main" id="{2D974C15-1834-7C15-30DE-B1BD63445104}"/>
              </a:ext>
            </a:extLst>
          </p:cNvPr>
          <p:cNvGraphicFramePr>
            <a:graphicFrameLocks noGrp="1"/>
          </p:cNvGraphicFramePr>
          <p:nvPr>
            <p:extLst>
              <p:ext uri="{D42A27DB-BD31-4B8C-83A1-F6EECF244321}">
                <p14:modId xmlns:p14="http://schemas.microsoft.com/office/powerpoint/2010/main" val="1550720510"/>
              </p:ext>
            </p:extLst>
          </p:nvPr>
        </p:nvGraphicFramePr>
        <p:xfrm>
          <a:off x="298621" y="1225378"/>
          <a:ext cx="11338661" cy="5257800"/>
        </p:xfrm>
        <a:graphic>
          <a:graphicData uri="http://schemas.openxmlformats.org/drawingml/2006/table">
            <a:tbl>
              <a:tblPr bandRow="1">
                <a:tableStyleId>{5C22544A-7EE6-4342-B048-85BDC9FD1C3A}</a:tableStyleId>
              </a:tblPr>
              <a:tblGrid>
                <a:gridCol w="11338661">
                  <a:extLst>
                    <a:ext uri="{9D8B030D-6E8A-4147-A177-3AD203B41FA5}">
                      <a16:colId xmlns:a16="http://schemas.microsoft.com/office/drawing/2014/main" val="3363517921"/>
                    </a:ext>
                  </a:extLst>
                </a:gridCol>
              </a:tblGrid>
              <a:tr h="4638788">
                <a:tc>
                  <a:txBody>
                    <a:bodyPr/>
                    <a:lstStyle/>
                    <a:p>
                      <a:pPr lvl="0" algn="just">
                        <a:buNone/>
                      </a:pPr>
                      <a:r>
                        <a:rPr lang="es-MX" sz="1500" b="1" i="0" u="none" strike="noStrike" baseline="0" noProof="0">
                          <a:solidFill>
                            <a:srgbClr val="000000"/>
                          </a:solidFill>
                          <a:effectLst/>
                          <a:latin typeface="Century Gothic"/>
                        </a:rPr>
                        <a:t>Los proveedores de servicios que utilicen sistemas de información, o que procesen y almacenen datos de </a:t>
                      </a:r>
                      <a:r>
                        <a:rPr lang="es-MX" sz="1500" b="1" i="0" u="none" strike="noStrike" baseline="0" noProof="0" err="1">
                          <a:solidFill>
                            <a:srgbClr val="000000"/>
                          </a:solidFill>
                          <a:effectLst/>
                          <a:latin typeface="Century Gothic"/>
                        </a:rPr>
                        <a:t>Entelgy</a:t>
                      </a:r>
                      <a:r>
                        <a:rPr lang="es-MX" sz="1500" b="1" i="0" u="none" strike="noStrike" baseline="0" noProof="0">
                          <a:solidFill>
                            <a:srgbClr val="000000"/>
                          </a:solidFill>
                          <a:effectLst/>
                          <a:latin typeface="Century Gothic"/>
                        </a:rPr>
                        <a:t> Colombia, deberán cumplir con los estándares establecidos en la Política de Seguridad de la Información y el marco normativo correspondiente. Esto incluye, entre otros aspectos:</a:t>
                      </a:r>
                    </a:p>
                    <a:p>
                      <a:pPr marL="285750" lvl="0" indent="-285750" algn="just">
                        <a:buFont typeface="Arial"/>
                        <a:buChar char="•"/>
                      </a:pPr>
                      <a:endParaRPr lang="es-MX" sz="1500" b="1" i="0" u="none" strike="noStrike" baseline="0" noProof="0">
                        <a:solidFill>
                          <a:srgbClr val="000000"/>
                        </a:solidFill>
                        <a:effectLst/>
                        <a:latin typeface="Century Gothic"/>
                      </a:endParaRPr>
                    </a:p>
                    <a:p>
                      <a:pPr marL="285750" lvl="0" indent="-285750" algn="just">
                        <a:lnSpc>
                          <a:spcPct val="100000"/>
                        </a:lnSpc>
                        <a:buFont typeface="Arial"/>
                        <a:buChar char="•"/>
                      </a:pPr>
                      <a:r>
                        <a:rPr lang="es-MX" sz="1500" b="0" i="0" u="none" strike="noStrike" baseline="0" noProof="0">
                          <a:solidFill>
                            <a:srgbClr val="000000"/>
                          </a:solidFill>
                          <a:effectLst/>
                          <a:latin typeface="Century Gothic"/>
                        </a:rPr>
                        <a:t>El incumplimiento de estas normas puede resultar en acciones disciplinarias o procedimientos legales contra el infractor. Además, los contratos y órdenes de compra con proveedores exigirán que los contratistas y otras terceras partes cumplan con las disposiciones de esta Directiva.</a:t>
                      </a:r>
                      <a:endParaRPr lang="es-MX" sz="1500" b="0"/>
                    </a:p>
                    <a:p>
                      <a:pPr marL="285750" lvl="0" indent="-285750" algn="just">
                        <a:lnSpc>
                          <a:spcPct val="100000"/>
                        </a:lnSpc>
                        <a:buFont typeface="Arial"/>
                        <a:buChar char="•"/>
                      </a:pPr>
                      <a:r>
                        <a:rPr lang="es-MX" sz="1500" b="0" i="0" u="none" strike="noStrike" baseline="0" noProof="0">
                          <a:solidFill>
                            <a:srgbClr val="000000"/>
                          </a:solidFill>
                          <a:effectLst/>
                          <a:latin typeface="Century Gothic"/>
                        </a:rPr>
                        <a:t>Los proveedores que brinden sus servicios a la entidad preferiblemente tengan certificaciones vigentes relativas a la seguridad de la información, aplicada a los procesos de servicios que se contraten.</a:t>
                      </a:r>
                    </a:p>
                    <a:p>
                      <a:pPr marL="285750" lvl="0" indent="-285750" algn="just">
                        <a:lnSpc>
                          <a:spcPct val="100000"/>
                        </a:lnSpc>
                        <a:buFont typeface="Arial"/>
                        <a:buChar char="•"/>
                      </a:pPr>
                      <a:r>
                        <a:rPr lang="es-MX" sz="1500" b="0" i="0" u="none" strike="noStrike" baseline="0" noProof="0">
                          <a:solidFill>
                            <a:srgbClr val="000000"/>
                          </a:solidFill>
                          <a:effectLst/>
                          <a:latin typeface="Century Gothic"/>
                        </a:rPr>
                        <a:t>Todos los contratos o acuerdos con terceras partes, que implique un intercambio, uso o procesamiento de información, se realicen acuerdos de confidencialidad y/o acuerdos de protección de datos sobre el manejo de la información.</a:t>
                      </a:r>
                    </a:p>
                    <a:p>
                      <a:pPr marL="285750" lvl="0" indent="-285750" algn="just">
                        <a:lnSpc>
                          <a:spcPct val="100000"/>
                        </a:lnSpc>
                        <a:buFont typeface="Arial"/>
                        <a:buChar char="•"/>
                      </a:pPr>
                      <a:r>
                        <a:rPr lang="es-MX" sz="1500" b="0" i="0" u="none" strike="noStrike" baseline="0" noProof="0">
                          <a:solidFill>
                            <a:srgbClr val="000000"/>
                          </a:solidFill>
                          <a:effectLst/>
                          <a:latin typeface="Century Gothic"/>
                        </a:rPr>
                        <a:t>En las situaciones en que se requiera contratar servicios de tratamiento o protección de activos de información, tales como servicios de hosting e infraestructura, plataforma tecnológica, centros de datos y procesamiento, almacenamiento de información física y/o digital, entre otros, se deberá verificar que el proveedor cuenta con los mecanismos y controles de seguridad adecuados al objeto del servicio contratado</a:t>
                      </a:r>
                    </a:p>
                    <a:p>
                      <a:pPr marL="285750" lvl="0" indent="-285750" algn="just">
                        <a:lnSpc>
                          <a:spcPct val="100000"/>
                        </a:lnSpc>
                        <a:buFont typeface="Arial"/>
                        <a:buChar char="•"/>
                      </a:pPr>
                      <a:r>
                        <a:rPr lang="es-MX" sz="1500" b="0" i="0" u="none" strike="noStrike" baseline="0" noProof="0">
                          <a:solidFill>
                            <a:srgbClr val="000000"/>
                          </a:solidFill>
                          <a:effectLst/>
                          <a:latin typeface="Century Gothic"/>
                        </a:rPr>
                        <a:t>Se deberá realizar una evaluación de requisitos de seguridad asociados al servicio entregado por el proveedor, con la finalidad de identificar brechas que puedan ser potenciales vulnerabilidades que expongan la continuidad operativa de las áreas y/o procesos o que puedan dañar la imagen corporativa.</a:t>
                      </a:r>
                    </a:p>
                    <a:p>
                      <a:pPr marL="285750" lvl="0" indent="-285750" algn="just">
                        <a:lnSpc>
                          <a:spcPct val="100000"/>
                        </a:lnSpc>
                        <a:buFont typeface="Arial"/>
                        <a:buChar char="•"/>
                      </a:pPr>
                      <a:r>
                        <a:rPr lang="es-MX" sz="1500" b="0" i="0" u="none" strike="noStrike" baseline="0" noProof="0">
                          <a:solidFill>
                            <a:srgbClr val="000000"/>
                          </a:solidFill>
                          <a:effectLst/>
                          <a:latin typeface="Century Gothic"/>
                        </a:rPr>
                        <a:t>Establecer un procedimiento para la gestión de incidentes de seguridad y reportar cualquier incidente al supervisor del servicio y/o área administrativa.</a:t>
                      </a:r>
                    </a:p>
                    <a:p>
                      <a:pPr lvl="0" algn="just">
                        <a:buNone/>
                      </a:pPr>
                      <a:endParaRPr lang="es-MX" sz="1500" b="1" i="0" u="none" strike="noStrike" baseline="0" noProof="0">
                        <a:solidFill>
                          <a:srgbClr val="000000"/>
                        </a:solidFill>
                        <a:effectLst/>
                        <a:latin typeface="Century Gothic"/>
                      </a:endParaRPr>
                    </a:p>
                  </a:txBody>
                  <a:tcPr marL="114300" marR="114300" marT="114300" marB="114300">
                    <a:lnL>
                      <a:noFill/>
                    </a:lnL>
                    <a:lnR>
                      <a:noFill/>
                    </a:lnR>
                    <a:lnT>
                      <a:noFill/>
                    </a:lnT>
                    <a:lnB>
                      <a:noFill/>
                    </a:lnB>
                    <a:noFill/>
                  </a:tcPr>
                </a:tc>
                <a:extLst>
                  <a:ext uri="{0D108BD9-81ED-4DB2-BD59-A6C34878D82A}">
                    <a16:rowId xmlns:a16="http://schemas.microsoft.com/office/drawing/2014/main" val="127447014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posición de imagen 32" descr="Un hombre en frente de una computadora&#10;&#10;Descripción generada automáticamente con confianza media">
            <a:extLst>
              <a:ext uri="{FF2B5EF4-FFF2-40B4-BE49-F238E27FC236}">
                <a16:creationId xmlns:a16="http://schemas.microsoft.com/office/drawing/2014/main" id="{C4833629-DD9D-1D59-55DC-701F6A4005E9}"/>
              </a:ext>
            </a:extLst>
          </p:cNvPr>
          <p:cNvPicPr>
            <a:picLocks noGrp="1" noChangeAspect="1"/>
          </p:cNvPicPr>
          <p:nvPr>
            <p:ph type="pic" sz="quarter" idx="18"/>
          </p:nvPr>
        </p:nvPicPr>
        <p:blipFill>
          <a:blip r:embed="rId2"/>
          <a:srcRect l="31815" r="31815"/>
          <a:stretch>
            <a:fillRect/>
          </a:stretch>
        </p:blipFill>
        <p:spPr/>
      </p:pic>
      <p:sp>
        <p:nvSpPr>
          <p:cNvPr id="3" name="Google Shape;209;p17">
            <a:extLst>
              <a:ext uri="{FF2B5EF4-FFF2-40B4-BE49-F238E27FC236}">
                <a16:creationId xmlns:a16="http://schemas.microsoft.com/office/drawing/2014/main" id="{1F14B931-36C4-4EAF-B07D-5135E042D331}"/>
              </a:ext>
            </a:extLst>
          </p:cNvPr>
          <p:cNvSpPr txBox="1">
            <a:spLocks noGrp="1"/>
          </p:cNvSpPr>
          <p:nvPr>
            <p:ph type="title"/>
          </p:nvPr>
        </p:nvSpPr>
        <p:spPr>
          <a:xfrm>
            <a:off x="2148809" y="1471819"/>
            <a:ext cx="8736600" cy="961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s-CO" sz="4000">
                <a:solidFill>
                  <a:srgbClr val="041B2C"/>
                </a:solidFill>
                <a:latin typeface="Georgia" panose="02040502050405020303" pitchFamily="18" charset="0"/>
              </a:rPr>
              <a:t>MISIÓN</a:t>
            </a:r>
            <a:endParaRPr sz="4000" b="1" i="0" u="none" strike="noStrike" cap="none">
              <a:solidFill>
                <a:srgbClr val="041B2C"/>
              </a:solidFill>
              <a:latin typeface="Georgia" panose="02040502050405020303" pitchFamily="18" charset="0"/>
              <a:ea typeface="Helvetica Neue"/>
              <a:cs typeface="Helvetica Neue"/>
              <a:sym typeface="Helvetica Neue"/>
            </a:endParaRPr>
          </a:p>
        </p:txBody>
      </p:sp>
      <p:sp>
        <p:nvSpPr>
          <p:cNvPr id="4" name="Google Shape;210;p17">
            <a:extLst>
              <a:ext uri="{FF2B5EF4-FFF2-40B4-BE49-F238E27FC236}">
                <a16:creationId xmlns:a16="http://schemas.microsoft.com/office/drawing/2014/main" id="{920A9AEC-463A-4EAA-B253-4CA781F8E29F}"/>
              </a:ext>
            </a:extLst>
          </p:cNvPr>
          <p:cNvSpPr txBox="1">
            <a:spLocks/>
          </p:cNvSpPr>
          <p:nvPr/>
        </p:nvSpPr>
        <p:spPr>
          <a:xfrm>
            <a:off x="2646103" y="2640864"/>
            <a:ext cx="8494800" cy="1864500"/>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Clr>
                <a:schemeClr val="dk1"/>
              </a:buClr>
              <a:buSzPts val="1100"/>
              <a:buFont typeface="Arial" panose="020B0604020202020204" pitchFamily="34" charset="0"/>
              <a:buNone/>
            </a:pPr>
            <a:r>
              <a:rPr lang="es-ES">
                <a:latin typeface="Georgia" panose="02040502050405020303" pitchFamily="18" charset="0"/>
              </a:rPr>
              <a:t>Generar una gran satisfacción a nuestros clientes y profesionales que son nuestra razón de ser.</a:t>
            </a:r>
            <a:br>
              <a:rPr lang="es-ES" sz="3200">
                <a:latin typeface="Georgia" panose="02040502050405020303" pitchFamily="18" charset="0"/>
              </a:rPr>
            </a:br>
            <a:endParaRPr lang="es-ES" sz="3200">
              <a:solidFill>
                <a:srgbClr val="000000"/>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0338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158DE-153B-6BF0-204E-5CA8CFE7478F}"/>
              </a:ext>
            </a:extLst>
          </p:cNvPr>
          <p:cNvSpPr>
            <a:spLocks noGrp="1"/>
          </p:cNvSpPr>
          <p:nvPr>
            <p:ph type="title"/>
          </p:nvPr>
        </p:nvSpPr>
        <p:spPr>
          <a:xfrm>
            <a:off x="8724290" y="3288976"/>
            <a:ext cx="2564717" cy="1980667"/>
          </a:xfrm>
        </p:spPr>
        <p:txBody>
          <a:bodyPr/>
          <a:lstStyle/>
          <a:p>
            <a:pPr algn="ctr"/>
            <a:r>
              <a:rPr lang="es-ES"/>
              <a:t>MODELO CMMI</a:t>
            </a:r>
            <a:br>
              <a:rPr lang="es-ES"/>
            </a:br>
            <a:r>
              <a:rPr lang="es-ES"/>
              <a:t>ENTELGY COLOMBIA</a:t>
            </a:r>
          </a:p>
        </p:txBody>
      </p:sp>
    </p:spTree>
    <p:extLst>
      <p:ext uri="{BB962C8B-B14F-4D97-AF65-F5344CB8AC3E}">
        <p14:creationId xmlns:p14="http://schemas.microsoft.com/office/powerpoint/2010/main" val="333735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Imagen que contiene hombre, sostener, parado, computadora&#10;&#10;Descripción generada automáticamente">
            <a:extLst>
              <a:ext uri="{FF2B5EF4-FFF2-40B4-BE49-F238E27FC236}">
                <a16:creationId xmlns:a16="http://schemas.microsoft.com/office/drawing/2014/main" id="{D41304CC-0F9F-1DB9-CB59-F15399AA97D0}"/>
              </a:ext>
            </a:extLst>
          </p:cNvPr>
          <p:cNvPicPr>
            <a:picLocks noGrp="1" noChangeAspect="1"/>
          </p:cNvPicPr>
          <p:nvPr>
            <p:ph type="pic" sz="quarter" idx="18"/>
          </p:nvPr>
        </p:nvPicPr>
        <p:blipFill rotWithShape="1">
          <a:blip r:embed="rId2"/>
          <a:srcRect l="31815" r="31815"/>
          <a:stretch/>
        </p:blipFill>
        <p:spPr/>
      </p:pic>
      <p:sp>
        <p:nvSpPr>
          <p:cNvPr id="4" name="Google Shape;567;p62">
            <a:extLst>
              <a:ext uri="{FF2B5EF4-FFF2-40B4-BE49-F238E27FC236}">
                <a16:creationId xmlns:a16="http://schemas.microsoft.com/office/drawing/2014/main" id="{871FEF0B-4838-4616-A531-51D15925A56E}"/>
              </a:ext>
            </a:extLst>
          </p:cNvPr>
          <p:cNvSpPr txBox="1">
            <a:spLocks noGrp="1"/>
          </p:cNvSpPr>
          <p:nvPr/>
        </p:nvSpPr>
        <p:spPr>
          <a:xfrm>
            <a:off x="2241266" y="1874980"/>
            <a:ext cx="8825662" cy="14944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1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9pPr>
          </a:lstStyle>
          <a:p>
            <a:pPr algn="just">
              <a:lnSpc>
                <a:spcPct val="115000"/>
              </a:lnSpc>
              <a:buClr>
                <a:schemeClr val="dk1"/>
              </a:buClr>
              <a:buSzPts val="800"/>
            </a:pPr>
            <a:r>
              <a:rPr lang="es" sz="1800">
                <a:latin typeface="Georgia" panose="02040502050405020303" pitchFamily="18" charset="0"/>
              </a:rPr>
              <a:t>El Modelo Integrado de Madurez y Capacidad (CMMI) es un conjunto probado de mejores prácticas globales que conducen el desempeño del negocio mediante la construcción y evaluación de capacidades clave.</a:t>
            </a:r>
            <a:endParaRPr sz="1800">
              <a:latin typeface="Georgia" panose="02040502050405020303" pitchFamily="18" charset="0"/>
            </a:endParaRPr>
          </a:p>
          <a:p>
            <a:pPr algn="just">
              <a:lnSpc>
                <a:spcPct val="115000"/>
              </a:lnSpc>
              <a:buClr>
                <a:schemeClr val="dk1"/>
              </a:buClr>
              <a:buSzPts val="800"/>
            </a:pPr>
            <a:endParaRPr sz="1800">
              <a:latin typeface="Georgia" panose="02040502050405020303" pitchFamily="18" charset="0"/>
            </a:endParaRPr>
          </a:p>
          <a:p>
            <a:pPr algn="just">
              <a:lnSpc>
                <a:spcPct val="115000"/>
              </a:lnSpc>
              <a:buClr>
                <a:schemeClr val="dk1"/>
              </a:buClr>
              <a:buSzPts val="800"/>
            </a:pPr>
            <a:r>
              <a:rPr lang="es" sz="1800">
                <a:latin typeface="Georgia" panose="02040502050405020303" pitchFamily="18" charset="0"/>
              </a:rPr>
              <a:t>Las mejores prácticas de CMMI se centran en lo que se necesita hacer para mejorar el rendimiento y alinear las operaciones con los objetivos empresariales. </a:t>
            </a:r>
            <a:endParaRPr sz="1800">
              <a:latin typeface="Georgia" panose="02040502050405020303" pitchFamily="18" charset="0"/>
            </a:endParaRPr>
          </a:p>
          <a:p>
            <a:pPr algn="just">
              <a:lnSpc>
                <a:spcPct val="115000"/>
              </a:lnSpc>
              <a:buClr>
                <a:schemeClr val="dk1"/>
              </a:buClr>
              <a:buSzPts val="800"/>
            </a:pPr>
            <a:endParaRPr sz="1800">
              <a:latin typeface="Georgia" panose="02040502050405020303" pitchFamily="18" charset="0"/>
            </a:endParaRPr>
          </a:p>
          <a:p>
            <a:pPr algn="just">
              <a:lnSpc>
                <a:spcPct val="115000"/>
              </a:lnSpc>
              <a:buClr>
                <a:schemeClr val="dk1"/>
              </a:buClr>
              <a:buSzPts val="800"/>
            </a:pPr>
            <a:r>
              <a:rPr lang="es" sz="1800">
                <a:latin typeface="Georgia" panose="02040502050405020303" pitchFamily="18" charset="0"/>
              </a:rPr>
              <a:t>CMMI no es una metodología. CMMI nos dice qué buenas prácticas implementar, pero no nos dice exactamente cómo. Es un “framework”, un</a:t>
            </a:r>
            <a:r>
              <a:rPr lang="es" sz="1800">
                <a:solidFill>
                  <a:schemeClr val="dk1"/>
                </a:solidFill>
                <a:highlight>
                  <a:srgbClr val="FFFFFF"/>
                </a:highlight>
                <a:latin typeface="Georgia" panose="02040502050405020303" pitchFamily="18" charset="0"/>
                <a:ea typeface="Verdana"/>
                <a:cs typeface="Verdana"/>
                <a:sym typeface="Verdana"/>
              </a:rPr>
              <a:t> </a:t>
            </a:r>
            <a:r>
              <a:rPr lang="es" sz="1800">
                <a:latin typeface="Georgia" panose="02040502050405020303" pitchFamily="18" charset="0"/>
              </a:rPr>
              <a:t>conjunto de buenas prácticas organizadas por capacidades críticas de negocio con el objetivo de mejorar su rendimiento. </a:t>
            </a:r>
            <a:endParaRPr sz="1800">
              <a:latin typeface="Georgia" panose="02040502050405020303" pitchFamily="18" charset="0"/>
            </a:endParaRPr>
          </a:p>
          <a:p>
            <a:pPr algn="just">
              <a:lnSpc>
                <a:spcPct val="115000"/>
              </a:lnSpc>
              <a:buClr>
                <a:schemeClr val="dk1"/>
              </a:buClr>
              <a:buSzPts val="800"/>
            </a:pPr>
            <a:endParaRPr sz="1800">
              <a:latin typeface="Georgia" panose="02040502050405020303" pitchFamily="18" charset="0"/>
            </a:endParaRPr>
          </a:p>
          <a:p>
            <a:pPr algn="just">
              <a:lnSpc>
                <a:spcPct val="115000"/>
              </a:lnSpc>
              <a:buClr>
                <a:schemeClr val="dk1"/>
              </a:buClr>
              <a:buSzPts val="800"/>
            </a:pPr>
            <a:r>
              <a:rPr lang="es" sz="1800">
                <a:latin typeface="Georgia" panose="02040502050405020303" pitchFamily="18" charset="0"/>
              </a:rPr>
              <a:t>El modelo CMMI está dividido en: Categorías, áreas de capacidad y áreas de práctica</a:t>
            </a:r>
            <a:endParaRPr sz="1800">
              <a:latin typeface="Georgia" panose="02040502050405020303" pitchFamily="18" charset="0"/>
            </a:endParaRPr>
          </a:p>
        </p:txBody>
      </p:sp>
      <p:sp>
        <p:nvSpPr>
          <p:cNvPr id="6" name="Marcador de texto 4">
            <a:extLst>
              <a:ext uri="{FF2B5EF4-FFF2-40B4-BE49-F238E27FC236}">
                <a16:creationId xmlns:a16="http://schemas.microsoft.com/office/drawing/2014/main" id="{8A271352-00AE-4B30-AA5A-0143AAD4CD72}"/>
              </a:ext>
            </a:extLst>
          </p:cNvPr>
          <p:cNvSpPr txBox="1">
            <a:spLocks/>
          </p:cNvSpPr>
          <p:nvPr/>
        </p:nvSpPr>
        <p:spPr>
          <a:xfrm>
            <a:off x="3483888" y="589582"/>
            <a:ext cx="5749591" cy="109130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S" sz="3800" b="1">
                <a:latin typeface="Georgia" panose="02040502050405020303" pitchFamily="18" charset="0"/>
              </a:rPr>
              <a:t>¿QUÉ ES EL MODELO CMMI?</a:t>
            </a:r>
          </a:p>
        </p:txBody>
      </p:sp>
    </p:spTree>
    <p:extLst>
      <p:ext uri="{BB962C8B-B14F-4D97-AF65-F5344CB8AC3E}">
        <p14:creationId xmlns:p14="http://schemas.microsoft.com/office/powerpoint/2010/main" val="188328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70AE0A-8EF7-ECE7-4C4D-F5FB7517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1" y="0"/>
            <a:ext cx="5778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5C3A01D-052C-9C38-E759-D92CEDEB88D3}"/>
              </a:ext>
            </a:extLst>
          </p:cNvPr>
          <p:cNvSpPr txBox="1"/>
          <p:nvPr/>
        </p:nvSpPr>
        <p:spPr>
          <a:xfrm>
            <a:off x="303326" y="1433722"/>
            <a:ext cx="2903425" cy="1077218"/>
          </a:xfrm>
          <a:prstGeom prst="rect">
            <a:avLst/>
          </a:prstGeom>
          <a:noFill/>
        </p:spPr>
        <p:txBody>
          <a:bodyPr wrap="square">
            <a:spAutoFit/>
          </a:bodyPr>
          <a:lstStyle/>
          <a:p>
            <a:r>
              <a:rPr lang="es-CO" sz="1600">
                <a:solidFill>
                  <a:srgbClr val="FF0000"/>
                </a:solidFill>
              </a:rPr>
              <a:t> </a:t>
            </a:r>
            <a:r>
              <a:rPr lang="es-ES" sz="1600">
                <a:solidFill>
                  <a:srgbClr val="000000"/>
                </a:solidFill>
                <a:latin typeface="+mj-lt"/>
              </a:rPr>
              <a:t>Una </a:t>
            </a:r>
            <a:r>
              <a:rPr lang="es-ES" sz="1600" b="1">
                <a:solidFill>
                  <a:srgbClr val="000000"/>
                </a:solidFill>
                <a:latin typeface="+mj-lt"/>
              </a:rPr>
              <a:t>Categoría</a:t>
            </a:r>
            <a:r>
              <a:rPr lang="es-ES" sz="1600">
                <a:solidFill>
                  <a:srgbClr val="000000"/>
                </a:solidFill>
                <a:latin typeface="+mj-lt"/>
              </a:rPr>
              <a:t> agrupa capacidades que cubren problemas comunes que afectan a los negocios</a:t>
            </a:r>
            <a:endParaRPr lang="es-CO" sz="1600">
              <a:solidFill>
                <a:srgbClr val="FF0000"/>
              </a:solidFill>
              <a:latin typeface="+mj-lt"/>
            </a:endParaRPr>
          </a:p>
        </p:txBody>
      </p:sp>
      <p:sp>
        <p:nvSpPr>
          <p:cNvPr id="10" name="Google Shape;577;p63">
            <a:extLst>
              <a:ext uri="{FF2B5EF4-FFF2-40B4-BE49-F238E27FC236}">
                <a16:creationId xmlns:a16="http://schemas.microsoft.com/office/drawing/2014/main" id="{B7FFA83C-41B3-3C73-BEE3-7A4FFFAD23CB}"/>
              </a:ext>
            </a:extLst>
          </p:cNvPr>
          <p:cNvSpPr txBox="1"/>
          <p:nvPr/>
        </p:nvSpPr>
        <p:spPr>
          <a:xfrm>
            <a:off x="189151" y="3138103"/>
            <a:ext cx="3017600" cy="14324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600">
                <a:latin typeface="+mn-lt"/>
              </a:rPr>
              <a:t>Las </a:t>
            </a:r>
            <a:r>
              <a:rPr lang="es" sz="1600" b="1">
                <a:latin typeface="+mn-lt"/>
              </a:rPr>
              <a:t>áreas de capacidad </a:t>
            </a:r>
            <a:r>
              <a:rPr lang="es" sz="1600">
                <a:latin typeface="+mn-lt"/>
              </a:rPr>
              <a:t>representan las capacidades de una organización para realizar y mejorar su procesos, estas evalúan la capacidad de la organización para llevar a cabo prácticas específicas</a:t>
            </a:r>
            <a:endParaRPr sz="1600">
              <a:latin typeface="+mn-lt"/>
            </a:endParaRPr>
          </a:p>
        </p:txBody>
      </p:sp>
      <p:sp>
        <p:nvSpPr>
          <p:cNvPr id="11" name="Google Shape;578;p63">
            <a:extLst>
              <a:ext uri="{FF2B5EF4-FFF2-40B4-BE49-F238E27FC236}">
                <a16:creationId xmlns:a16="http://schemas.microsoft.com/office/drawing/2014/main" id="{BE0F2871-F0B2-8E59-019D-F84840A9BA54}"/>
              </a:ext>
            </a:extLst>
          </p:cNvPr>
          <p:cNvSpPr txBox="1"/>
          <p:nvPr/>
        </p:nvSpPr>
        <p:spPr>
          <a:xfrm>
            <a:off x="8985251" y="2421903"/>
            <a:ext cx="3017600" cy="14324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600">
                <a:latin typeface="+mn-lt"/>
              </a:rPr>
              <a:t>Las </a:t>
            </a:r>
            <a:r>
              <a:rPr lang="es" sz="1600" b="1">
                <a:latin typeface="+mn-lt"/>
              </a:rPr>
              <a:t>áreas de práctica </a:t>
            </a:r>
            <a:r>
              <a:rPr lang="es" sz="1600">
                <a:latin typeface="+mn-lt"/>
              </a:rPr>
              <a:t>describen un modelo coherente de prácticas relacionadas entre sí. Estas prácticas representan actividades claves que una organización debe realizar para lograr mejoras en un área específica.</a:t>
            </a:r>
            <a:endParaRPr sz="1600">
              <a:latin typeface="+mn-lt"/>
            </a:endParaRPr>
          </a:p>
        </p:txBody>
      </p:sp>
      <p:sp>
        <p:nvSpPr>
          <p:cNvPr id="12" name="Google Shape;579;p63">
            <a:extLst>
              <a:ext uri="{FF2B5EF4-FFF2-40B4-BE49-F238E27FC236}">
                <a16:creationId xmlns:a16="http://schemas.microsoft.com/office/drawing/2014/main" id="{6FBE9663-284F-C5B9-E42E-960D60C079DF}"/>
              </a:ext>
            </a:extLst>
          </p:cNvPr>
          <p:cNvSpPr txBox="1"/>
          <p:nvPr/>
        </p:nvSpPr>
        <p:spPr>
          <a:xfrm>
            <a:off x="8985251" y="5199431"/>
            <a:ext cx="3320163" cy="11988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600">
                <a:latin typeface="+mj-lt"/>
              </a:rPr>
              <a:t>Una </a:t>
            </a:r>
            <a:r>
              <a:rPr lang="es" sz="1600" b="1">
                <a:latin typeface="+mj-lt"/>
              </a:rPr>
              <a:t>Práctica </a:t>
            </a:r>
            <a:r>
              <a:rPr lang="es" sz="1600">
                <a:latin typeface="+mj-lt"/>
              </a:rPr>
              <a:t>es el elemento más detallado del modelo, siendo una actividad que aporta valor y tiene un propósito</a:t>
            </a:r>
            <a:endParaRPr sz="1600">
              <a:latin typeface="+mj-lt"/>
            </a:endParaRPr>
          </a:p>
        </p:txBody>
      </p:sp>
    </p:spTree>
    <p:extLst>
      <p:ext uri="{BB962C8B-B14F-4D97-AF65-F5344CB8AC3E}">
        <p14:creationId xmlns:p14="http://schemas.microsoft.com/office/powerpoint/2010/main" val="83753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44;p71">
            <a:extLst>
              <a:ext uri="{FF2B5EF4-FFF2-40B4-BE49-F238E27FC236}">
                <a16:creationId xmlns:a16="http://schemas.microsoft.com/office/drawing/2014/main" id="{612A6E9E-E6B6-AF39-784D-1C7133F3C234}"/>
              </a:ext>
            </a:extLst>
          </p:cNvPr>
          <p:cNvSpPr txBox="1"/>
          <p:nvPr/>
        </p:nvSpPr>
        <p:spPr>
          <a:xfrm>
            <a:off x="2175187" y="660202"/>
            <a:ext cx="10656800" cy="917200"/>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s" sz="3800" b="1">
                <a:solidFill>
                  <a:schemeClr val="tx1"/>
                </a:solidFill>
                <a:latin typeface="Georgia" panose="02040502050405020303" pitchFamily="18" charset="0"/>
                <a:ea typeface="Verdana"/>
                <a:cs typeface="Verdana"/>
                <a:sym typeface="Verdana"/>
              </a:rPr>
              <a:t>Ciclo de Vida de Proyectos</a:t>
            </a:r>
            <a:endParaRPr sz="3800" b="1">
              <a:solidFill>
                <a:schemeClr val="tx1"/>
              </a:solidFill>
              <a:latin typeface="Georgia" panose="02040502050405020303" pitchFamily="18" charset="0"/>
              <a:ea typeface="Verdana"/>
              <a:cs typeface="Verdana"/>
              <a:sym typeface="Verdana"/>
            </a:endParaRPr>
          </a:p>
        </p:txBody>
      </p:sp>
      <p:sp>
        <p:nvSpPr>
          <p:cNvPr id="5" name="Google Shape;645;p71">
            <a:extLst>
              <a:ext uri="{FF2B5EF4-FFF2-40B4-BE49-F238E27FC236}">
                <a16:creationId xmlns:a16="http://schemas.microsoft.com/office/drawing/2014/main" id="{FB61D158-94E4-1CF9-DD88-C85C01CCD945}"/>
              </a:ext>
            </a:extLst>
          </p:cNvPr>
          <p:cNvSpPr txBox="1">
            <a:spLocks noGrp="1"/>
          </p:cNvSpPr>
          <p:nvPr/>
        </p:nvSpPr>
        <p:spPr>
          <a:xfrm>
            <a:off x="8333620" y="5256913"/>
            <a:ext cx="548800" cy="3936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1pPr>
            <a:lvl2pPr marR="0" lvl="1"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2pPr>
            <a:lvl3pPr marR="0" lvl="2"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3pPr>
            <a:lvl4pPr marR="0" lvl="3"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4pPr>
            <a:lvl5pPr marR="0" lvl="4"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5pPr>
            <a:lvl6pPr marR="0" lvl="5"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6pPr>
            <a:lvl7pPr marR="0" lvl="6"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7pPr>
            <a:lvl8pPr marR="0" lvl="7"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8pPr>
            <a:lvl9pPr marR="0" lvl="8"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9pPr>
          </a:lstStyle>
          <a:p>
            <a:fld id="{00000000-1234-1234-1234-123412341234}" type="slidenum">
              <a:rPr lang="es" sz="1067"/>
              <a:pPr/>
              <a:t>23</a:t>
            </a:fld>
            <a:endParaRPr sz="1067"/>
          </a:p>
        </p:txBody>
      </p:sp>
      <p:grpSp>
        <p:nvGrpSpPr>
          <p:cNvPr id="6" name="Google Shape;646;p71">
            <a:extLst>
              <a:ext uri="{FF2B5EF4-FFF2-40B4-BE49-F238E27FC236}">
                <a16:creationId xmlns:a16="http://schemas.microsoft.com/office/drawing/2014/main" id="{EA53657C-5809-7E4D-6C4A-18024C5FE237}"/>
              </a:ext>
            </a:extLst>
          </p:cNvPr>
          <p:cNvGrpSpPr/>
          <p:nvPr/>
        </p:nvGrpSpPr>
        <p:grpSpPr>
          <a:xfrm>
            <a:off x="62587" y="2036347"/>
            <a:ext cx="2952800" cy="3466467"/>
            <a:chOff x="0" y="1189989"/>
            <a:chExt cx="2214600" cy="3217636"/>
          </a:xfrm>
        </p:grpSpPr>
        <p:sp>
          <p:nvSpPr>
            <p:cNvPr id="20" name="Google Shape;647;p71">
              <a:extLst>
                <a:ext uri="{FF2B5EF4-FFF2-40B4-BE49-F238E27FC236}">
                  <a16:creationId xmlns:a16="http://schemas.microsoft.com/office/drawing/2014/main" id="{EF025856-7087-59DF-B68A-0AE63D0259BA}"/>
                </a:ext>
              </a:extLst>
            </p:cNvPr>
            <p:cNvSpPr/>
            <p:nvPr/>
          </p:nvSpPr>
          <p:spPr>
            <a:xfrm>
              <a:off x="0" y="1189989"/>
              <a:ext cx="2214600" cy="669000"/>
            </a:xfrm>
            <a:prstGeom prst="homePlate">
              <a:avLst>
                <a:gd name="adj" fmla="val 50000"/>
              </a:avLst>
            </a:prstGeom>
            <a:solidFill>
              <a:srgbClr val="56156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200">
                  <a:solidFill>
                    <a:srgbClr val="FFFFFF"/>
                  </a:solidFill>
                  <a:latin typeface="+mn-lt"/>
                  <a:ea typeface="Roboto"/>
                  <a:cs typeface="Roboto"/>
                  <a:sym typeface="Roboto"/>
                </a:rPr>
                <a:t>Gestión de Requerimientos</a:t>
              </a:r>
              <a:endParaRPr sz="1200">
                <a:solidFill>
                  <a:srgbClr val="FFFFFF"/>
                </a:solidFill>
                <a:latin typeface="+mn-lt"/>
                <a:ea typeface="Roboto"/>
                <a:cs typeface="Roboto"/>
                <a:sym typeface="Roboto"/>
              </a:endParaRPr>
            </a:p>
          </p:txBody>
        </p:sp>
        <p:sp>
          <p:nvSpPr>
            <p:cNvPr id="21" name="Google Shape;648;p71">
              <a:extLst>
                <a:ext uri="{FF2B5EF4-FFF2-40B4-BE49-F238E27FC236}">
                  <a16:creationId xmlns:a16="http://schemas.microsoft.com/office/drawing/2014/main" id="{B076498F-84F9-275B-6C2B-626FEA856A5D}"/>
                </a:ext>
              </a:extLst>
            </p:cNvPr>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s" sz="1200">
                  <a:latin typeface="+mj-lt"/>
                  <a:ea typeface="Roboto"/>
                  <a:cs typeface="Roboto"/>
                  <a:sym typeface="Roboto"/>
                </a:rPr>
                <a:t>Esta etapa comprende desde la recepción del requerimiento o necesidad del cliente, hasta la estimación y diseño funcional o propuesta comercial entregados al cliente para su aprobación</a:t>
              </a:r>
              <a:endParaRPr sz="1200">
                <a:latin typeface="+mj-lt"/>
                <a:ea typeface="Roboto"/>
                <a:cs typeface="Roboto"/>
                <a:sym typeface="Roboto"/>
              </a:endParaRPr>
            </a:p>
          </p:txBody>
        </p:sp>
      </p:grpSp>
      <p:grpSp>
        <p:nvGrpSpPr>
          <p:cNvPr id="7" name="Google Shape;649;p71">
            <a:extLst>
              <a:ext uri="{FF2B5EF4-FFF2-40B4-BE49-F238E27FC236}">
                <a16:creationId xmlns:a16="http://schemas.microsoft.com/office/drawing/2014/main" id="{943F8064-F586-B5D9-CC06-83E987BD79D7}"/>
              </a:ext>
            </a:extLst>
          </p:cNvPr>
          <p:cNvGrpSpPr/>
          <p:nvPr/>
        </p:nvGrpSpPr>
        <p:grpSpPr>
          <a:xfrm>
            <a:off x="2513687" y="2036117"/>
            <a:ext cx="2752000" cy="3466697"/>
            <a:chOff x="1838325" y="1189775"/>
            <a:chExt cx="2064000" cy="3217850"/>
          </a:xfrm>
        </p:grpSpPr>
        <p:sp>
          <p:nvSpPr>
            <p:cNvPr id="18" name="Google Shape;650;p71">
              <a:extLst>
                <a:ext uri="{FF2B5EF4-FFF2-40B4-BE49-F238E27FC236}">
                  <a16:creationId xmlns:a16="http://schemas.microsoft.com/office/drawing/2014/main" id="{1332BE43-FEAA-E46C-CCB0-33287EE536C4}"/>
                </a:ext>
              </a:extLst>
            </p:cNvPr>
            <p:cNvSpPr/>
            <p:nvPr/>
          </p:nvSpPr>
          <p:spPr>
            <a:xfrm>
              <a:off x="1838325" y="1189775"/>
              <a:ext cx="2064000" cy="669000"/>
            </a:xfrm>
            <a:prstGeom prst="chevron">
              <a:avLst>
                <a:gd name="adj" fmla="val 50000"/>
              </a:avLst>
            </a:prstGeom>
            <a:solidFill>
              <a:srgbClr val="701C7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200">
                  <a:solidFill>
                    <a:srgbClr val="FFFFFF"/>
                  </a:solidFill>
                  <a:latin typeface="+mj-lt"/>
                  <a:ea typeface="Roboto"/>
                  <a:cs typeface="Roboto"/>
                  <a:sym typeface="Roboto"/>
                </a:rPr>
                <a:t>Planeación</a:t>
              </a:r>
              <a:endParaRPr sz="1200">
                <a:solidFill>
                  <a:srgbClr val="FFFFFF"/>
                </a:solidFill>
                <a:latin typeface="+mj-lt"/>
                <a:ea typeface="Roboto"/>
                <a:cs typeface="Roboto"/>
                <a:sym typeface="Roboto"/>
              </a:endParaRPr>
            </a:p>
          </p:txBody>
        </p:sp>
        <p:sp>
          <p:nvSpPr>
            <p:cNvPr id="19" name="Google Shape;651;p71">
              <a:extLst>
                <a:ext uri="{FF2B5EF4-FFF2-40B4-BE49-F238E27FC236}">
                  <a16:creationId xmlns:a16="http://schemas.microsoft.com/office/drawing/2014/main" id="{8C457F81-C73C-087B-0F41-629B2474F276}"/>
                </a:ext>
              </a:extLst>
            </p:cNvPr>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s" sz="1200">
                  <a:latin typeface="+mj-lt"/>
                  <a:ea typeface="Roboto"/>
                  <a:cs typeface="Roboto"/>
                  <a:sym typeface="Roboto"/>
                </a:rPr>
                <a:t>Una vez el cliente ha aprobado la ejecución del proyecto inicia esta fase en donde se planea a detalle todo lo requerido para la adecuada ejecución del proyecto: tareas, recursos, plazos, etc</a:t>
              </a:r>
              <a:r>
                <a:rPr lang="es" sz="1200">
                  <a:latin typeface="Roboto"/>
                  <a:ea typeface="Roboto"/>
                  <a:cs typeface="Roboto"/>
                  <a:sym typeface="Roboto"/>
                </a:rPr>
                <a:t>.</a:t>
              </a:r>
              <a:endParaRPr sz="1200">
                <a:latin typeface="Roboto"/>
                <a:ea typeface="Roboto"/>
                <a:cs typeface="Roboto"/>
                <a:sym typeface="Roboto"/>
              </a:endParaRPr>
            </a:p>
          </p:txBody>
        </p:sp>
      </p:grpSp>
      <p:grpSp>
        <p:nvGrpSpPr>
          <p:cNvPr id="8" name="Google Shape;652;p71">
            <a:extLst>
              <a:ext uri="{FF2B5EF4-FFF2-40B4-BE49-F238E27FC236}">
                <a16:creationId xmlns:a16="http://schemas.microsoft.com/office/drawing/2014/main" id="{6540DC89-456F-9B54-3884-C1A927594DEE}"/>
              </a:ext>
            </a:extLst>
          </p:cNvPr>
          <p:cNvGrpSpPr/>
          <p:nvPr/>
        </p:nvGrpSpPr>
        <p:grpSpPr>
          <a:xfrm>
            <a:off x="4751587" y="2036117"/>
            <a:ext cx="2752000" cy="3466697"/>
            <a:chOff x="3516750" y="1189775"/>
            <a:chExt cx="2064000" cy="3217850"/>
          </a:xfrm>
        </p:grpSpPr>
        <p:sp>
          <p:nvSpPr>
            <p:cNvPr id="16" name="Google Shape;653;p71">
              <a:extLst>
                <a:ext uri="{FF2B5EF4-FFF2-40B4-BE49-F238E27FC236}">
                  <a16:creationId xmlns:a16="http://schemas.microsoft.com/office/drawing/2014/main" id="{C6C66549-CCC9-B5F4-B8C6-91005028320C}"/>
                </a:ext>
              </a:extLst>
            </p:cNvPr>
            <p:cNvSpPr/>
            <p:nvPr/>
          </p:nvSpPr>
          <p:spPr>
            <a:xfrm>
              <a:off x="3516750" y="1189775"/>
              <a:ext cx="2064000" cy="669000"/>
            </a:xfrm>
            <a:prstGeom prst="chevron">
              <a:avLst>
                <a:gd name="adj" fmla="val 50000"/>
              </a:avLst>
            </a:prstGeom>
            <a:solidFill>
              <a:srgbClr val="771E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200">
                  <a:solidFill>
                    <a:srgbClr val="FFFFFF"/>
                  </a:solidFill>
                  <a:latin typeface="+mj-lt"/>
                  <a:ea typeface="Roboto"/>
                  <a:cs typeface="Roboto"/>
                  <a:sym typeface="Roboto"/>
                </a:rPr>
                <a:t>Desarrollo e Integración</a:t>
              </a:r>
              <a:endParaRPr sz="1200">
                <a:solidFill>
                  <a:srgbClr val="FFFFFF"/>
                </a:solidFill>
                <a:latin typeface="+mj-lt"/>
                <a:ea typeface="Roboto"/>
                <a:cs typeface="Roboto"/>
                <a:sym typeface="Roboto"/>
              </a:endParaRPr>
            </a:p>
          </p:txBody>
        </p:sp>
        <p:sp>
          <p:nvSpPr>
            <p:cNvPr id="17" name="Google Shape;654;p71">
              <a:extLst>
                <a:ext uri="{FF2B5EF4-FFF2-40B4-BE49-F238E27FC236}">
                  <a16:creationId xmlns:a16="http://schemas.microsoft.com/office/drawing/2014/main" id="{8A643CCD-D016-6BDC-30DD-ABA2DD6DA27A}"/>
                </a:ext>
              </a:extLst>
            </p:cNvPr>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s" sz="1200">
                  <a:latin typeface="+mj-lt"/>
                  <a:ea typeface="Roboto"/>
                  <a:cs typeface="Roboto"/>
                  <a:sym typeface="Roboto"/>
                </a:rPr>
                <a:t>En esta etapa se realiza la construcción del producto de acuerdo al plan.</a:t>
              </a:r>
              <a:endParaRPr sz="1200">
                <a:latin typeface="+mj-lt"/>
                <a:ea typeface="Roboto"/>
                <a:cs typeface="Roboto"/>
                <a:sym typeface="Roboto"/>
              </a:endParaRPr>
            </a:p>
          </p:txBody>
        </p:sp>
      </p:grpSp>
      <p:grpSp>
        <p:nvGrpSpPr>
          <p:cNvPr id="9" name="Google Shape;655;p71">
            <a:extLst>
              <a:ext uri="{FF2B5EF4-FFF2-40B4-BE49-F238E27FC236}">
                <a16:creationId xmlns:a16="http://schemas.microsoft.com/office/drawing/2014/main" id="{DE7C1A76-8BA3-A494-223C-58EF9C2F2BD2}"/>
              </a:ext>
            </a:extLst>
          </p:cNvPr>
          <p:cNvGrpSpPr/>
          <p:nvPr/>
        </p:nvGrpSpPr>
        <p:grpSpPr>
          <a:xfrm>
            <a:off x="9227953" y="2036117"/>
            <a:ext cx="2752000" cy="3466697"/>
            <a:chOff x="6874025" y="1189775"/>
            <a:chExt cx="2064000" cy="3217850"/>
          </a:xfrm>
        </p:grpSpPr>
        <p:sp>
          <p:nvSpPr>
            <p:cNvPr id="14" name="Google Shape;656;p71">
              <a:extLst>
                <a:ext uri="{FF2B5EF4-FFF2-40B4-BE49-F238E27FC236}">
                  <a16:creationId xmlns:a16="http://schemas.microsoft.com/office/drawing/2014/main" id="{454F94D2-069D-2600-4364-5ADA69C2455C}"/>
                </a:ext>
              </a:extLst>
            </p:cNvPr>
            <p:cNvSpPr/>
            <p:nvPr/>
          </p:nvSpPr>
          <p:spPr>
            <a:xfrm>
              <a:off x="6874025" y="1189775"/>
              <a:ext cx="2064000" cy="669000"/>
            </a:xfrm>
            <a:prstGeom prst="chevron">
              <a:avLst>
                <a:gd name="adj" fmla="val 50000"/>
              </a:avLst>
            </a:prstGeom>
            <a:solidFill>
              <a:srgbClr val="9325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200">
                  <a:solidFill>
                    <a:srgbClr val="FFFFFF"/>
                  </a:solidFill>
                  <a:latin typeface="+mj-lt"/>
                  <a:ea typeface="Roboto"/>
                  <a:cs typeface="Roboto"/>
                  <a:sym typeface="Roboto"/>
                </a:rPr>
                <a:t>Producción y Cierre</a:t>
              </a:r>
              <a:endParaRPr sz="1200">
                <a:solidFill>
                  <a:srgbClr val="FFFFFF"/>
                </a:solidFill>
                <a:latin typeface="+mj-lt"/>
                <a:ea typeface="Roboto"/>
                <a:cs typeface="Roboto"/>
                <a:sym typeface="Roboto"/>
              </a:endParaRPr>
            </a:p>
          </p:txBody>
        </p:sp>
        <p:sp>
          <p:nvSpPr>
            <p:cNvPr id="15" name="Google Shape;657;p71">
              <a:extLst>
                <a:ext uri="{FF2B5EF4-FFF2-40B4-BE49-F238E27FC236}">
                  <a16:creationId xmlns:a16="http://schemas.microsoft.com/office/drawing/2014/main" id="{FC5B0800-AE2C-AE2E-B04D-B78830128718}"/>
                </a:ext>
              </a:extLst>
            </p:cNvPr>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s" sz="1200">
                  <a:latin typeface="+mj-lt"/>
                  <a:ea typeface="Roboto"/>
                  <a:cs typeface="Roboto"/>
                  <a:sym typeface="Roboto"/>
                </a:rPr>
                <a:t>En esta etapa se realiza el paso a producción del producto y el cierre del proyecto</a:t>
              </a:r>
              <a:endParaRPr sz="1200">
                <a:latin typeface="+mj-lt"/>
                <a:ea typeface="Roboto"/>
                <a:cs typeface="Roboto"/>
                <a:sym typeface="Roboto"/>
              </a:endParaRPr>
            </a:p>
          </p:txBody>
        </p:sp>
      </p:grpSp>
      <p:grpSp>
        <p:nvGrpSpPr>
          <p:cNvPr id="10" name="Google Shape;658;p71">
            <a:extLst>
              <a:ext uri="{FF2B5EF4-FFF2-40B4-BE49-F238E27FC236}">
                <a16:creationId xmlns:a16="http://schemas.microsoft.com/office/drawing/2014/main" id="{A1C76695-0C79-C5F4-5588-05448C9C5D9E}"/>
              </a:ext>
            </a:extLst>
          </p:cNvPr>
          <p:cNvGrpSpPr/>
          <p:nvPr/>
        </p:nvGrpSpPr>
        <p:grpSpPr>
          <a:xfrm>
            <a:off x="6989720" y="2036117"/>
            <a:ext cx="2752000" cy="3466697"/>
            <a:chOff x="5195350" y="1189775"/>
            <a:chExt cx="2064000" cy="3217850"/>
          </a:xfrm>
        </p:grpSpPr>
        <p:sp>
          <p:nvSpPr>
            <p:cNvPr id="12" name="Google Shape;659;p71">
              <a:extLst>
                <a:ext uri="{FF2B5EF4-FFF2-40B4-BE49-F238E27FC236}">
                  <a16:creationId xmlns:a16="http://schemas.microsoft.com/office/drawing/2014/main" id="{D2DEE6C3-3822-5BF5-C515-11A5ECA634D2}"/>
                </a:ext>
              </a:extLst>
            </p:cNvPr>
            <p:cNvSpPr/>
            <p:nvPr/>
          </p:nvSpPr>
          <p:spPr>
            <a:xfrm>
              <a:off x="5195350" y="1189775"/>
              <a:ext cx="2064000" cy="669000"/>
            </a:xfrm>
            <a:prstGeom prst="chevron">
              <a:avLst>
                <a:gd name="adj" fmla="val 50000"/>
              </a:avLst>
            </a:prstGeom>
            <a:solidFill>
              <a:srgbClr val="80209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200">
                  <a:solidFill>
                    <a:srgbClr val="FFFFFF"/>
                  </a:solidFill>
                  <a:latin typeface="+mj-lt"/>
                  <a:ea typeface="Roboto"/>
                  <a:cs typeface="Roboto"/>
                  <a:sym typeface="Roboto"/>
                </a:rPr>
                <a:t>Control de Calidad</a:t>
              </a:r>
              <a:endParaRPr sz="1200">
                <a:solidFill>
                  <a:srgbClr val="FFFFFF"/>
                </a:solidFill>
                <a:latin typeface="+mj-lt"/>
                <a:ea typeface="Roboto"/>
                <a:cs typeface="Roboto"/>
                <a:sym typeface="Roboto"/>
              </a:endParaRPr>
            </a:p>
          </p:txBody>
        </p:sp>
        <p:sp>
          <p:nvSpPr>
            <p:cNvPr id="13" name="Google Shape;660;p71">
              <a:extLst>
                <a:ext uri="{FF2B5EF4-FFF2-40B4-BE49-F238E27FC236}">
                  <a16:creationId xmlns:a16="http://schemas.microsoft.com/office/drawing/2014/main" id="{F0C6FF11-F847-A5A8-923F-066E164FFDD5}"/>
                </a:ext>
              </a:extLst>
            </p:cNvPr>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s" sz="1200">
                  <a:latin typeface="+mn-lt"/>
                  <a:ea typeface="Roboto"/>
                  <a:cs typeface="Roboto"/>
                  <a:sym typeface="Roboto"/>
                </a:rPr>
                <a:t>En esta etapa se realizan pruebas que garanticen que el producto entregado cumple con las especificaciones realizadas por el cliente en su requerimiento.</a:t>
              </a:r>
              <a:endParaRPr sz="1200">
                <a:latin typeface="+mn-lt"/>
                <a:ea typeface="Roboto"/>
                <a:cs typeface="Roboto"/>
                <a:sym typeface="Roboto"/>
              </a:endParaRPr>
            </a:p>
            <a:p>
              <a:pPr>
                <a:lnSpc>
                  <a:spcPct val="115000"/>
                </a:lnSpc>
              </a:pPr>
              <a:r>
                <a:rPr lang="es" sz="1200">
                  <a:latin typeface="+mn-lt"/>
                  <a:ea typeface="Roboto"/>
                  <a:cs typeface="Roboto"/>
                  <a:sym typeface="Roboto"/>
                </a:rPr>
                <a:t>También se brinda soporte sobre las pruebas realizadas por el cliente</a:t>
              </a:r>
              <a:endParaRPr sz="1200">
                <a:latin typeface="+mn-lt"/>
                <a:ea typeface="Roboto"/>
                <a:cs typeface="Roboto"/>
                <a:sym typeface="Roboto"/>
              </a:endParaRPr>
            </a:p>
          </p:txBody>
        </p:sp>
      </p:grpSp>
      <p:sp>
        <p:nvSpPr>
          <p:cNvPr id="11" name="Google Shape;661;p71">
            <a:extLst>
              <a:ext uri="{FF2B5EF4-FFF2-40B4-BE49-F238E27FC236}">
                <a16:creationId xmlns:a16="http://schemas.microsoft.com/office/drawing/2014/main" id="{5EDD1D9A-0B9F-A8E2-8269-396245553BCC}"/>
              </a:ext>
            </a:extLst>
          </p:cNvPr>
          <p:cNvSpPr/>
          <p:nvPr/>
        </p:nvSpPr>
        <p:spPr>
          <a:xfrm>
            <a:off x="84612" y="5650287"/>
            <a:ext cx="12044800" cy="524800"/>
          </a:xfrm>
          <a:prstGeom prst="homePlate">
            <a:avLst>
              <a:gd name="adj"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467"/>
              <a:t>Monitoreo y Control</a:t>
            </a:r>
            <a:endParaRPr sz="1467"/>
          </a:p>
        </p:txBody>
      </p:sp>
    </p:spTree>
    <p:extLst>
      <p:ext uri="{BB962C8B-B14F-4D97-AF65-F5344CB8AC3E}">
        <p14:creationId xmlns:p14="http://schemas.microsoft.com/office/powerpoint/2010/main" val="381539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p:cNvSpPr txBox="1">
            <a:spLocks noGrp="1"/>
          </p:cNvSpPr>
          <p:nvPr>
            <p:ph type="sldNum" idx="12"/>
          </p:nvPr>
        </p:nvSpPr>
        <p:spPr>
          <a:xfrm>
            <a:off x="11028045" y="6409334"/>
            <a:ext cx="731700" cy="525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s-CO" sz="1000" b="0" i="0" u="none" strike="noStrike" cap="none">
                <a:solidFill>
                  <a:srgbClr val="888888"/>
                </a:solidFill>
                <a:latin typeface="Georgia"/>
                <a:ea typeface="Georgia"/>
                <a:cs typeface="Georgia"/>
                <a:sym typeface="Georgia"/>
              </a:rPr>
              <a:t>24</a:t>
            </a:fld>
            <a:endParaRPr sz="1000" b="0" i="0" u="none" strike="noStrike" cap="none">
              <a:solidFill>
                <a:srgbClr val="888888"/>
              </a:solidFill>
              <a:latin typeface="Georgia"/>
              <a:ea typeface="Georgia"/>
              <a:cs typeface="Georgia"/>
              <a:sym typeface="Georgia"/>
            </a:endParaRPr>
          </a:p>
        </p:txBody>
      </p:sp>
      <p:sp>
        <p:nvSpPr>
          <p:cNvPr id="5" name="Google Shape;667;p72">
            <a:extLst>
              <a:ext uri="{FF2B5EF4-FFF2-40B4-BE49-F238E27FC236}">
                <a16:creationId xmlns:a16="http://schemas.microsoft.com/office/drawing/2014/main" id="{BA860DD7-6311-4360-A8DD-8F4CE21F3B1B}"/>
              </a:ext>
            </a:extLst>
          </p:cNvPr>
          <p:cNvSpPr txBox="1">
            <a:spLocks noGrp="1"/>
          </p:cNvSpPr>
          <p:nvPr/>
        </p:nvSpPr>
        <p:spPr>
          <a:xfrm>
            <a:off x="8536071" y="4863086"/>
            <a:ext cx="548800" cy="3936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1pPr>
            <a:lvl2pPr marR="0" lvl="1"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2pPr>
            <a:lvl3pPr marR="0" lvl="2"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3pPr>
            <a:lvl4pPr marR="0" lvl="3"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4pPr>
            <a:lvl5pPr marR="0" lvl="4"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5pPr>
            <a:lvl6pPr marR="0" lvl="5"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6pPr>
            <a:lvl7pPr marR="0" lvl="6"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7pPr>
            <a:lvl8pPr marR="0" lvl="7"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8pPr>
            <a:lvl9pPr marR="0" lvl="8" algn="r" rtl="0">
              <a:lnSpc>
                <a:spcPct val="100000"/>
              </a:lnSpc>
              <a:spcBef>
                <a:spcPts val="0"/>
              </a:spcBef>
              <a:spcAft>
                <a:spcPts val="0"/>
              </a:spcAft>
              <a:buClr>
                <a:srgbClr val="000000"/>
              </a:buClr>
              <a:buFont typeface="Arial"/>
              <a:buNone/>
              <a:defRPr sz="800" b="0" i="0" u="none" strike="noStrike" cap="none">
                <a:solidFill>
                  <a:srgbClr val="888888"/>
                </a:solidFill>
                <a:latin typeface="Georgia"/>
                <a:ea typeface="Georgia"/>
                <a:cs typeface="Georgia"/>
                <a:sym typeface="Georgia"/>
              </a:defRPr>
            </a:lvl9pPr>
          </a:lstStyle>
          <a:p>
            <a:fld id="{00000000-1234-1234-1234-123412341234}" type="slidenum">
              <a:rPr lang="es" sz="1067"/>
              <a:pPr/>
              <a:t>24</a:t>
            </a:fld>
            <a:endParaRPr sz="1067"/>
          </a:p>
        </p:txBody>
      </p:sp>
      <p:grpSp>
        <p:nvGrpSpPr>
          <p:cNvPr id="6" name="Google Shape;668;p72">
            <a:extLst>
              <a:ext uri="{FF2B5EF4-FFF2-40B4-BE49-F238E27FC236}">
                <a16:creationId xmlns:a16="http://schemas.microsoft.com/office/drawing/2014/main" id="{14EBB521-24C4-440E-BD74-72B36507D68A}"/>
              </a:ext>
            </a:extLst>
          </p:cNvPr>
          <p:cNvGrpSpPr/>
          <p:nvPr/>
        </p:nvGrpSpPr>
        <p:grpSpPr>
          <a:xfrm>
            <a:off x="3099277" y="1225929"/>
            <a:ext cx="2033600" cy="1665657"/>
            <a:chOff x="2013274" y="1398707"/>
            <a:chExt cx="1525200" cy="1249243"/>
          </a:xfrm>
        </p:grpSpPr>
        <p:sp>
          <p:nvSpPr>
            <p:cNvPr id="7" name="Google Shape;669;p72">
              <a:extLst>
                <a:ext uri="{FF2B5EF4-FFF2-40B4-BE49-F238E27FC236}">
                  <a16:creationId xmlns:a16="http://schemas.microsoft.com/office/drawing/2014/main" id="{B44D8CEF-0956-4CE3-9C4F-E507D518EC1F}"/>
                </a:ext>
              </a:extLst>
            </p:cNvPr>
            <p:cNvSpPr txBox="1"/>
            <p:nvPr/>
          </p:nvSpPr>
          <p:spPr>
            <a:xfrm>
              <a:off x="2013274" y="1398707"/>
              <a:ext cx="1525200" cy="8901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Aft>
                  <a:spcPts val="2133"/>
                </a:spcAft>
              </a:pPr>
              <a:r>
                <a:rPr lang="es" sz="1600" b="1">
                  <a:latin typeface="Roboto"/>
                  <a:ea typeface="Roboto"/>
                  <a:cs typeface="Roboto"/>
                  <a:sym typeface="Roboto"/>
                </a:rPr>
                <a:t>1.Planeación del Sprint.</a:t>
              </a:r>
              <a:endParaRPr sz="1600" b="1">
                <a:latin typeface="Roboto"/>
                <a:ea typeface="Roboto"/>
                <a:cs typeface="Roboto"/>
                <a:sym typeface="Roboto"/>
              </a:endParaRPr>
            </a:p>
          </p:txBody>
        </p:sp>
        <p:cxnSp>
          <p:nvCxnSpPr>
            <p:cNvPr id="8" name="Google Shape;670;p72">
              <a:extLst>
                <a:ext uri="{FF2B5EF4-FFF2-40B4-BE49-F238E27FC236}">
                  <a16:creationId xmlns:a16="http://schemas.microsoft.com/office/drawing/2014/main" id="{498642EF-E017-449D-A6D5-A01405AC23F1}"/>
                </a:ext>
              </a:extLst>
            </p:cNvPr>
            <p:cNvCxnSpPr/>
            <p:nvPr/>
          </p:nvCxnSpPr>
          <p:spPr>
            <a:xfrm rot="10800000">
              <a:off x="2642038" y="2647950"/>
              <a:ext cx="633600" cy="0"/>
            </a:xfrm>
            <a:prstGeom prst="straightConnector1">
              <a:avLst/>
            </a:prstGeom>
            <a:noFill/>
            <a:ln w="9525" cap="flat" cmpd="sng">
              <a:solidFill>
                <a:srgbClr val="0E9453"/>
              </a:solidFill>
              <a:prstDash val="solid"/>
              <a:round/>
              <a:headEnd type="none" w="sm" len="sm"/>
              <a:tailEnd type="oval" w="med" len="med"/>
            </a:ln>
          </p:spPr>
        </p:cxnSp>
      </p:grpSp>
      <p:grpSp>
        <p:nvGrpSpPr>
          <p:cNvPr id="9" name="Google Shape;671;p72">
            <a:extLst>
              <a:ext uri="{FF2B5EF4-FFF2-40B4-BE49-F238E27FC236}">
                <a16:creationId xmlns:a16="http://schemas.microsoft.com/office/drawing/2014/main" id="{36A86100-AF19-4392-AE01-8FED10DC6677}"/>
              </a:ext>
            </a:extLst>
          </p:cNvPr>
          <p:cNvGrpSpPr/>
          <p:nvPr/>
        </p:nvGrpSpPr>
        <p:grpSpPr>
          <a:xfrm>
            <a:off x="7211488" y="1822882"/>
            <a:ext cx="4082312" cy="1224400"/>
            <a:chOff x="5209838" y="1325098"/>
            <a:chExt cx="3061734" cy="918300"/>
          </a:xfrm>
        </p:grpSpPr>
        <p:sp>
          <p:nvSpPr>
            <p:cNvPr id="10" name="Google Shape;672;p72">
              <a:extLst>
                <a:ext uri="{FF2B5EF4-FFF2-40B4-BE49-F238E27FC236}">
                  <a16:creationId xmlns:a16="http://schemas.microsoft.com/office/drawing/2014/main" id="{58E8A22C-2AED-47ED-901E-E801CB736731}"/>
                </a:ext>
              </a:extLst>
            </p:cNvPr>
            <p:cNvSpPr txBox="1"/>
            <p:nvPr/>
          </p:nvSpPr>
          <p:spPr>
            <a:xfrm>
              <a:off x="6633272" y="1325098"/>
              <a:ext cx="1638300" cy="9183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600" b="1">
                  <a:latin typeface="Roboto"/>
                  <a:ea typeface="Roboto"/>
                  <a:cs typeface="Roboto"/>
                  <a:sym typeface="Roboto"/>
                </a:rPr>
                <a:t>3. Control de calidad de los entregables del Sprint- Retrospectiva</a:t>
              </a:r>
              <a:endParaRPr sz="1600" b="1">
                <a:latin typeface="Roboto"/>
                <a:ea typeface="Roboto"/>
                <a:cs typeface="Roboto"/>
                <a:sym typeface="Roboto"/>
              </a:endParaRPr>
            </a:p>
            <a:p>
              <a:pPr>
                <a:spcAft>
                  <a:spcPts val="2133"/>
                </a:spcAft>
              </a:pPr>
              <a:endParaRPr sz="1067" b="1">
                <a:latin typeface="Roboto"/>
                <a:ea typeface="Roboto"/>
                <a:cs typeface="Roboto"/>
                <a:sym typeface="Roboto"/>
              </a:endParaRPr>
            </a:p>
          </p:txBody>
        </p:sp>
        <p:cxnSp>
          <p:nvCxnSpPr>
            <p:cNvPr id="11" name="Google Shape;673;p72">
              <a:extLst>
                <a:ext uri="{FF2B5EF4-FFF2-40B4-BE49-F238E27FC236}">
                  <a16:creationId xmlns:a16="http://schemas.microsoft.com/office/drawing/2014/main" id="{77977D71-EBA5-46D5-8762-65CB8D3B150B}"/>
                </a:ext>
              </a:extLst>
            </p:cNvPr>
            <p:cNvCxnSpPr/>
            <p:nvPr/>
          </p:nvCxnSpPr>
          <p:spPr>
            <a:xfrm>
              <a:off x="5209838" y="1705200"/>
              <a:ext cx="1286700" cy="0"/>
            </a:xfrm>
            <a:prstGeom prst="straightConnector1">
              <a:avLst/>
            </a:prstGeom>
            <a:noFill/>
            <a:ln w="9525" cap="flat" cmpd="sng">
              <a:solidFill>
                <a:srgbClr val="085630"/>
              </a:solidFill>
              <a:prstDash val="solid"/>
              <a:round/>
              <a:headEnd type="none" w="sm" len="sm"/>
              <a:tailEnd type="oval" w="med" len="med"/>
            </a:ln>
          </p:spPr>
        </p:cxnSp>
      </p:grpSp>
      <p:grpSp>
        <p:nvGrpSpPr>
          <p:cNvPr id="12" name="Google Shape;674;p72">
            <a:extLst>
              <a:ext uri="{FF2B5EF4-FFF2-40B4-BE49-F238E27FC236}">
                <a16:creationId xmlns:a16="http://schemas.microsoft.com/office/drawing/2014/main" id="{F5BBD8F1-7585-4EF4-A9FA-743B2FC81165}"/>
              </a:ext>
            </a:extLst>
          </p:cNvPr>
          <p:cNvGrpSpPr/>
          <p:nvPr/>
        </p:nvGrpSpPr>
        <p:grpSpPr>
          <a:xfrm>
            <a:off x="7211488" y="4083352"/>
            <a:ext cx="4814200" cy="1719600"/>
            <a:chOff x="5209838" y="3020450"/>
            <a:chExt cx="3610650" cy="1289700"/>
          </a:xfrm>
        </p:grpSpPr>
        <p:sp>
          <p:nvSpPr>
            <p:cNvPr id="13" name="Google Shape;675;p72">
              <a:extLst>
                <a:ext uri="{FF2B5EF4-FFF2-40B4-BE49-F238E27FC236}">
                  <a16:creationId xmlns:a16="http://schemas.microsoft.com/office/drawing/2014/main" id="{399D1620-220D-4735-ABE3-D248EC9FC009}"/>
                </a:ext>
              </a:extLst>
            </p:cNvPr>
            <p:cNvSpPr txBox="1"/>
            <p:nvPr/>
          </p:nvSpPr>
          <p:spPr>
            <a:xfrm>
              <a:off x="6696488" y="3020450"/>
              <a:ext cx="2124000" cy="12897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600" b="1">
                  <a:latin typeface="Roboto"/>
                  <a:ea typeface="Roboto"/>
                  <a:cs typeface="Roboto"/>
                  <a:sym typeface="Roboto"/>
                </a:rPr>
                <a:t>2. Actividades de desarrollo e integración dentro del sprint</a:t>
              </a:r>
              <a:endParaRPr sz="1600" b="1">
                <a:latin typeface="Roboto"/>
                <a:ea typeface="Roboto"/>
                <a:cs typeface="Roboto"/>
                <a:sym typeface="Roboto"/>
              </a:endParaRPr>
            </a:p>
            <a:p>
              <a:pPr>
                <a:spcAft>
                  <a:spcPts val="2133"/>
                </a:spcAft>
              </a:pPr>
              <a:endParaRPr sz="1067" b="1">
                <a:latin typeface="Roboto"/>
                <a:ea typeface="Roboto"/>
                <a:cs typeface="Roboto"/>
                <a:sym typeface="Roboto"/>
              </a:endParaRPr>
            </a:p>
          </p:txBody>
        </p:sp>
        <p:cxnSp>
          <p:nvCxnSpPr>
            <p:cNvPr id="14" name="Google Shape;676;p72">
              <a:extLst>
                <a:ext uri="{FF2B5EF4-FFF2-40B4-BE49-F238E27FC236}">
                  <a16:creationId xmlns:a16="http://schemas.microsoft.com/office/drawing/2014/main" id="{58FC66D6-D7E4-4A12-8DFD-3B94BC4ACA7C}"/>
                </a:ext>
              </a:extLst>
            </p:cNvPr>
            <p:cNvCxnSpPr/>
            <p:nvPr/>
          </p:nvCxnSpPr>
          <p:spPr>
            <a:xfrm>
              <a:off x="5209838" y="3648300"/>
              <a:ext cx="1286700" cy="0"/>
            </a:xfrm>
            <a:prstGeom prst="straightConnector1">
              <a:avLst/>
            </a:prstGeom>
            <a:noFill/>
            <a:ln w="9525" cap="flat" cmpd="sng">
              <a:solidFill>
                <a:srgbClr val="0B7743"/>
              </a:solidFill>
              <a:prstDash val="solid"/>
              <a:round/>
              <a:headEnd type="none" w="sm" len="sm"/>
              <a:tailEnd type="oval" w="med" len="med"/>
            </a:ln>
          </p:spPr>
        </p:cxnSp>
      </p:grpSp>
      <p:grpSp>
        <p:nvGrpSpPr>
          <p:cNvPr id="15" name="Google Shape;677;p72">
            <a:extLst>
              <a:ext uri="{FF2B5EF4-FFF2-40B4-BE49-F238E27FC236}">
                <a16:creationId xmlns:a16="http://schemas.microsoft.com/office/drawing/2014/main" id="{AD506BB5-79F0-4C6C-BF85-790864DBC886}"/>
              </a:ext>
            </a:extLst>
          </p:cNvPr>
          <p:cNvGrpSpPr/>
          <p:nvPr/>
        </p:nvGrpSpPr>
        <p:grpSpPr>
          <a:xfrm>
            <a:off x="4494993" y="1260001"/>
            <a:ext cx="3732392" cy="3727921"/>
            <a:chOff x="3169983" y="1163229"/>
            <a:chExt cx="2799294" cy="2795941"/>
          </a:xfrm>
        </p:grpSpPr>
        <p:sp>
          <p:nvSpPr>
            <p:cNvPr id="16" name="Google Shape;678;p72">
              <a:extLst>
                <a:ext uri="{FF2B5EF4-FFF2-40B4-BE49-F238E27FC236}">
                  <a16:creationId xmlns:a16="http://schemas.microsoft.com/office/drawing/2014/main" id="{79605EFE-21FA-4BFD-A006-A53EACF54056}"/>
                </a:ext>
              </a:extLst>
            </p:cNvPr>
            <p:cNvSpPr/>
            <p:nvPr/>
          </p:nvSpPr>
          <p:spPr>
            <a:xfrm rot="3600185">
              <a:off x="3169983" y="1184511"/>
              <a:ext cx="2774659" cy="2774659"/>
            </a:xfrm>
            <a:prstGeom prst="blockArc">
              <a:avLst>
                <a:gd name="adj1" fmla="val 12622480"/>
                <a:gd name="adj2" fmla="val 19781569"/>
                <a:gd name="adj3" fmla="val 20773"/>
              </a:avLst>
            </a:prstGeom>
            <a:solidFill>
              <a:srgbClr val="08563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17" name="Google Shape;679;p72">
              <a:extLst>
                <a:ext uri="{FF2B5EF4-FFF2-40B4-BE49-F238E27FC236}">
                  <a16:creationId xmlns:a16="http://schemas.microsoft.com/office/drawing/2014/main" id="{FCD2B415-F035-4327-9E3E-BC82FD78B632}"/>
                </a:ext>
              </a:extLst>
            </p:cNvPr>
            <p:cNvSpPr/>
            <p:nvPr/>
          </p:nvSpPr>
          <p:spPr>
            <a:xfrm rot="10800000">
              <a:off x="3183490" y="1163229"/>
              <a:ext cx="2774700" cy="2774700"/>
            </a:xfrm>
            <a:prstGeom prst="blockArc">
              <a:avLst>
                <a:gd name="adj1" fmla="val 12622480"/>
                <a:gd name="adj2" fmla="val 19662822"/>
                <a:gd name="adj3" fmla="val 20729"/>
              </a:avLst>
            </a:prstGeom>
            <a:solidFill>
              <a:srgbClr val="0B774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18" name="Google Shape;680;p72">
              <a:extLst>
                <a:ext uri="{FF2B5EF4-FFF2-40B4-BE49-F238E27FC236}">
                  <a16:creationId xmlns:a16="http://schemas.microsoft.com/office/drawing/2014/main" id="{4E5E8FFA-D18D-4C79-A646-E3F5FA907E7F}"/>
                </a:ext>
              </a:extLst>
            </p:cNvPr>
            <p:cNvSpPr/>
            <p:nvPr/>
          </p:nvSpPr>
          <p:spPr>
            <a:xfrm rot="-3600185">
              <a:off x="3194618" y="1184114"/>
              <a:ext cx="2774659" cy="2774659"/>
            </a:xfrm>
            <a:prstGeom prst="blockArc">
              <a:avLst>
                <a:gd name="adj1" fmla="val 12622480"/>
                <a:gd name="adj2" fmla="val 19703271"/>
                <a:gd name="adj3" fmla="val 20851"/>
              </a:avLst>
            </a:prstGeom>
            <a:solidFill>
              <a:srgbClr val="0E945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nvGrpSpPr>
            <p:cNvPr id="19" name="Google Shape;681;p72">
              <a:extLst>
                <a:ext uri="{FF2B5EF4-FFF2-40B4-BE49-F238E27FC236}">
                  <a16:creationId xmlns:a16="http://schemas.microsoft.com/office/drawing/2014/main" id="{241CA6D9-4F44-43AE-8289-89BF28F8CB99}"/>
                </a:ext>
              </a:extLst>
            </p:cNvPr>
            <p:cNvGrpSpPr/>
            <p:nvPr/>
          </p:nvGrpSpPr>
          <p:grpSpPr>
            <a:xfrm rot="-7200165">
              <a:off x="3340936" y="2830068"/>
              <a:ext cx="578515" cy="579001"/>
              <a:chOff x="1970875" y="815492"/>
              <a:chExt cx="581471" cy="581437"/>
            </a:xfrm>
          </p:grpSpPr>
          <p:sp>
            <p:nvSpPr>
              <p:cNvPr id="29" name="Google Shape;682;p72">
                <a:extLst>
                  <a:ext uri="{FF2B5EF4-FFF2-40B4-BE49-F238E27FC236}">
                    <a16:creationId xmlns:a16="http://schemas.microsoft.com/office/drawing/2014/main" id="{19BB04D3-0875-4FDF-B1A8-378AE85E189C}"/>
                  </a:ext>
                </a:extLst>
              </p:cNvPr>
              <p:cNvSpPr/>
              <p:nvPr/>
            </p:nvSpPr>
            <p:spPr>
              <a:xfrm rot="39023">
                <a:off x="1970909" y="815492"/>
                <a:ext cx="581437" cy="581437"/>
              </a:xfrm>
              <a:prstGeom prst="pie">
                <a:avLst>
                  <a:gd name="adj1" fmla="val 6190354"/>
                  <a:gd name="adj2" fmla="val 14996165"/>
                </a:avLst>
              </a:prstGeom>
              <a:solidFill>
                <a:srgbClr val="0E945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30" name="Google Shape;683;p72">
                <a:extLst>
                  <a:ext uri="{FF2B5EF4-FFF2-40B4-BE49-F238E27FC236}">
                    <a16:creationId xmlns:a16="http://schemas.microsoft.com/office/drawing/2014/main" id="{9AB6CEB9-2182-4B6F-8F4C-FFC594E07057}"/>
                  </a:ext>
                </a:extLst>
              </p:cNvPr>
              <p:cNvSpPr/>
              <p:nvPr/>
            </p:nvSpPr>
            <p:spPr>
              <a:xfrm rot="10800000">
                <a:off x="1970875" y="815525"/>
                <a:ext cx="581400" cy="581400"/>
              </a:xfrm>
              <a:prstGeom prst="pie">
                <a:avLst>
                  <a:gd name="adj1" fmla="val 4028252"/>
                  <a:gd name="adj2" fmla="val 17183677"/>
                </a:avLst>
              </a:prstGeom>
              <a:solidFill>
                <a:srgbClr val="0E945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grpSp>
          <p:nvGrpSpPr>
            <p:cNvPr id="20" name="Google Shape;684;p72">
              <a:extLst>
                <a:ext uri="{FF2B5EF4-FFF2-40B4-BE49-F238E27FC236}">
                  <a16:creationId xmlns:a16="http://schemas.microsoft.com/office/drawing/2014/main" id="{575BB929-4A34-4AE3-9F6F-8B764AB6FCA8}"/>
                </a:ext>
              </a:extLst>
            </p:cNvPr>
            <p:cNvGrpSpPr/>
            <p:nvPr/>
          </p:nvGrpSpPr>
          <p:grpSpPr>
            <a:xfrm>
              <a:off x="4267327" y="1183599"/>
              <a:ext cx="578505" cy="578995"/>
              <a:chOff x="1973295" y="814894"/>
              <a:chExt cx="581471" cy="581437"/>
            </a:xfrm>
          </p:grpSpPr>
          <p:sp>
            <p:nvSpPr>
              <p:cNvPr id="27" name="Google Shape;685;p72">
                <a:extLst>
                  <a:ext uri="{FF2B5EF4-FFF2-40B4-BE49-F238E27FC236}">
                    <a16:creationId xmlns:a16="http://schemas.microsoft.com/office/drawing/2014/main" id="{551CF259-18BD-4B4A-80F7-DFAA7BF02F5E}"/>
                  </a:ext>
                </a:extLst>
              </p:cNvPr>
              <p:cNvSpPr/>
              <p:nvPr/>
            </p:nvSpPr>
            <p:spPr>
              <a:xfrm rot="39023">
                <a:off x="1973329" y="814894"/>
                <a:ext cx="581437" cy="581437"/>
              </a:xfrm>
              <a:prstGeom prst="pie">
                <a:avLst>
                  <a:gd name="adj1" fmla="val 6190354"/>
                  <a:gd name="adj2" fmla="val 14996165"/>
                </a:avLst>
              </a:prstGeom>
              <a:solidFill>
                <a:srgbClr val="08563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28" name="Google Shape;686;p72">
                <a:extLst>
                  <a:ext uri="{FF2B5EF4-FFF2-40B4-BE49-F238E27FC236}">
                    <a16:creationId xmlns:a16="http://schemas.microsoft.com/office/drawing/2014/main" id="{5436AA5F-F9DE-457F-997E-99C084024838}"/>
                  </a:ext>
                </a:extLst>
              </p:cNvPr>
              <p:cNvSpPr/>
              <p:nvPr/>
            </p:nvSpPr>
            <p:spPr>
              <a:xfrm rot="10800000">
                <a:off x="1973295" y="814927"/>
                <a:ext cx="581400" cy="581400"/>
              </a:xfrm>
              <a:prstGeom prst="pie">
                <a:avLst>
                  <a:gd name="adj1" fmla="val 4028252"/>
                  <a:gd name="adj2" fmla="val 17183677"/>
                </a:avLst>
              </a:prstGeom>
              <a:solidFill>
                <a:srgbClr val="08563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grpSp>
          <p:nvGrpSpPr>
            <p:cNvPr id="21" name="Google Shape;687;p72">
              <a:extLst>
                <a:ext uri="{FF2B5EF4-FFF2-40B4-BE49-F238E27FC236}">
                  <a16:creationId xmlns:a16="http://schemas.microsoft.com/office/drawing/2014/main" id="{AF46B762-BFDE-4110-8871-3FA0EAD3AB64}"/>
                </a:ext>
              </a:extLst>
            </p:cNvPr>
            <p:cNvGrpSpPr/>
            <p:nvPr/>
          </p:nvGrpSpPr>
          <p:grpSpPr>
            <a:xfrm rot="7200165">
              <a:off x="5233187" y="2807968"/>
              <a:ext cx="578515" cy="579001"/>
              <a:chOff x="1980332" y="814930"/>
              <a:chExt cx="581471" cy="581437"/>
            </a:xfrm>
          </p:grpSpPr>
          <p:sp>
            <p:nvSpPr>
              <p:cNvPr id="25" name="Google Shape;688;p72">
                <a:extLst>
                  <a:ext uri="{FF2B5EF4-FFF2-40B4-BE49-F238E27FC236}">
                    <a16:creationId xmlns:a16="http://schemas.microsoft.com/office/drawing/2014/main" id="{1DB7204C-00D4-41C0-A1BA-7C37A2C84058}"/>
                  </a:ext>
                </a:extLst>
              </p:cNvPr>
              <p:cNvSpPr/>
              <p:nvPr/>
            </p:nvSpPr>
            <p:spPr>
              <a:xfrm rot="39023">
                <a:off x="1980366" y="814930"/>
                <a:ext cx="581437" cy="581437"/>
              </a:xfrm>
              <a:prstGeom prst="pie">
                <a:avLst>
                  <a:gd name="adj1" fmla="val 6190354"/>
                  <a:gd name="adj2" fmla="val 14996165"/>
                </a:avLst>
              </a:prstGeom>
              <a:solidFill>
                <a:srgbClr val="0B774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26" name="Google Shape;689;p72">
                <a:extLst>
                  <a:ext uri="{FF2B5EF4-FFF2-40B4-BE49-F238E27FC236}">
                    <a16:creationId xmlns:a16="http://schemas.microsoft.com/office/drawing/2014/main" id="{B70D8143-BDFE-4FAB-A9DE-570A508ABCB9}"/>
                  </a:ext>
                </a:extLst>
              </p:cNvPr>
              <p:cNvSpPr/>
              <p:nvPr/>
            </p:nvSpPr>
            <p:spPr>
              <a:xfrm rot="10800000">
                <a:off x="1980332" y="814963"/>
                <a:ext cx="581400" cy="581400"/>
              </a:xfrm>
              <a:prstGeom prst="pie">
                <a:avLst>
                  <a:gd name="adj1" fmla="val 4028252"/>
                  <a:gd name="adj2" fmla="val 17183677"/>
                </a:avLst>
              </a:prstGeom>
              <a:solidFill>
                <a:srgbClr val="0B774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sp>
          <p:nvSpPr>
            <p:cNvPr id="22" name="Google Shape;690;p72">
              <a:extLst>
                <a:ext uri="{FF2B5EF4-FFF2-40B4-BE49-F238E27FC236}">
                  <a16:creationId xmlns:a16="http://schemas.microsoft.com/office/drawing/2014/main" id="{13753D3D-1296-4585-9AC7-35DAF17E7AC5}"/>
                </a:ext>
              </a:extLst>
            </p:cNvPr>
            <p:cNvSpPr txBox="1"/>
            <p:nvPr/>
          </p:nvSpPr>
          <p:spPr>
            <a:xfrm>
              <a:off x="4334550" y="1255312"/>
              <a:ext cx="509100" cy="267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2133" b="1">
                  <a:solidFill>
                    <a:srgbClr val="FFFFFF"/>
                  </a:solidFill>
                  <a:latin typeface="Roboto"/>
                  <a:ea typeface="Roboto"/>
                  <a:cs typeface="Roboto"/>
                  <a:sym typeface="Roboto"/>
                </a:rPr>
                <a:t>03 </a:t>
              </a:r>
              <a:endParaRPr sz="2133" b="1">
                <a:solidFill>
                  <a:srgbClr val="FFFFFF"/>
                </a:solidFill>
                <a:latin typeface="Roboto"/>
                <a:ea typeface="Roboto"/>
                <a:cs typeface="Roboto"/>
                <a:sym typeface="Roboto"/>
              </a:endParaRPr>
            </a:p>
          </p:txBody>
        </p:sp>
        <p:sp>
          <p:nvSpPr>
            <p:cNvPr id="23" name="Google Shape;691;p72">
              <a:extLst>
                <a:ext uri="{FF2B5EF4-FFF2-40B4-BE49-F238E27FC236}">
                  <a16:creationId xmlns:a16="http://schemas.microsoft.com/office/drawing/2014/main" id="{6A2280EB-F4EC-4279-BABC-51776C1BE915}"/>
                </a:ext>
              </a:extLst>
            </p:cNvPr>
            <p:cNvSpPr txBox="1"/>
            <p:nvPr/>
          </p:nvSpPr>
          <p:spPr>
            <a:xfrm>
              <a:off x="3375648" y="2887440"/>
              <a:ext cx="509100" cy="267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2133" b="1">
                  <a:solidFill>
                    <a:srgbClr val="FFFFFF"/>
                  </a:solidFill>
                  <a:latin typeface="Roboto"/>
                  <a:ea typeface="Roboto"/>
                  <a:cs typeface="Roboto"/>
                  <a:sym typeface="Roboto"/>
                </a:rPr>
                <a:t>01 </a:t>
              </a:r>
              <a:endParaRPr sz="2133" b="1">
                <a:solidFill>
                  <a:srgbClr val="FFFFFF"/>
                </a:solidFill>
                <a:latin typeface="Roboto"/>
                <a:ea typeface="Roboto"/>
                <a:cs typeface="Roboto"/>
                <a:sym typeface="Roboto"/>
              </a:endParaRPr>
            </a:p>
          </p:txBody>
        </p:sp>
        <p:sp>
          <p:nvSpPr>
            <p:cNvPr id="24" name="Google Shape;692;p72">
              <a:extLst>
                <a:ext uri="{FF2B5EF4-FFF2-40B4-BE49-F238E27FC236}">
                  <a16:creationId xmlns:a16="http://schemas.microsoft.com/office/drawing/2014/main" id="{6D197BEF-AAD2-46BD-AB5D-F18557FFAC3F}"/>
                </a:ext>
              </a:extLst>
            </p:cNvPr>
            <p:cNvSpPr txBox="1"/>
            <p:nvPr/>
          </p:nvSpPr>
          <p:spPr>
            <a:xfrm>
              <a:off x="5281877" y="2857865"/>
              <a:ext cx="509100" cy="267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2133" b="1">
                  <a:solidFill>
                    <a:srgbClr val="FFFFFF"/>
                  </a:solidFill>
                  <a:latin typeface="Roboto"/>
                  <a:ea typeface="Roboto"/>
                  <a:cs typeface="Roboto"/>
                  <a:sym typeface="Roboto"/>
                </a:rPr>
                <a:t>02 </a:t>
              </a:r>
              <a:endParaRPr sz="2133" b="1">
                <a:solidFill>
                  <a:srgbClr val="FFFFFF"/>
                </a:solidFill>
                <a:latin typeface="Roboto"/>
                <a:ea typeface="Roboto"/>
                <a:cs typeface="Roboto"/>
                <a:sym typeface="Roboto"/>
              </a:endParaRPr>
            </a:p>
          </p:txBody>
        </p:sp>
      </p:grpSp>
      <p:sp>
        <p:nvSpPr>
          <p:cNvPr id="31" name="Google Shape;693;p72">
            <a:extLst>
              <a:ext uri="{FF2B5EF4-FFF2-40B4-BE49-F238E27FC236}">
                <a16:creationId xmlns:a16="http://schemas.microsoft.com/office/drawing/2014/main" id="{70CBB742-2275-4D77-8F78-B2428C498BB4}"/>
              </a:ext>
            </a:extLst>
          </p:cNvPr>
          <p:cNvSpPr/>
          <p:nvPr/>
        </p:nvSpPr>
        <p:spPr>
          <a:xfrm>
            <a:off x="265037" y="2470536"/>
            <a:ext cx="2184400" cy="850400"/>
          </a:xfrm>
          <a:prstGeom prst="homePlate">
            <a:avLst>
              <a:gd name="adj" fmla="val 50000"/>
            </a:avLst>
          </a:prstGeom>
          <a:solidFill>
            <a:srgbClr val="38761D"/>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200">
                <a:solidFill>
                  <a:schemeClr val="lt1"/>
                </a:solidFill>
              </a:rPr>
              <a:t>Recepción del requerimiento, inception, priorización de historias, estimación de esfuerzo. </a:t>
            </a:r>
            <a:endParaRPr sz="1200">
              <a:solidFill>
                <a:schemeClr val="lt1"/>
              </a:solidFill>
            </a:endParaRPr>
          </a:p>
        </p:txBody>
      </p:sp>
      <p:sp>
        <p:nvSpPr>
          <p:cNvPr id="32" name="Google Shape;694;p72">
            <a:extLst>
              <a:ext uri="{FF2B5EF4-FFF2-40B4-BE49-F238E27FC236}">
                <a16:creationId xmlns:a16="http://schemas.microsoft.com/office/drawing/2014/main" id="{6D6F40AC-2B09-4D40-91C2-F3C4CE73D96F}"/>
              </a:ext>
            </a:extLst>
          </p:cNvPr>
          <p:cNvSpPr/>
          <p:nvPr/>
        </p:nvSpPr>
        <p:spPr>
          <a:xfrm>
            <a:off x="2135288" y="2475309"/>
            <a:ext cx="2289200" cy="850400"/>
          </a:xfrm>
          <a:prstGeom prst="chevron">
            <a:avLst>
              <a:gd name="adj" fmla="val 50000"/>
            </a:avLst>
          </a:prstGeom>
          <a:solidFill>
            <a:srgbClr val="38761D"/>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467">
                <a:solidFill>
                  <a:schemeClr val="lt1"/>
                </a:solidFill>
              </a:rPr>
              <a:t>Planeación general del proyecto</a:t>
            </a:r>
            <a:endParaRPr sz="1467">
              <a:solidFill>
                <a:schemeClr val="lt1"/>
              </a:solidFill>
            </a:endParaRPr>
          </a:p>
        </p:txBody>
      </p:sp>
      <p:sp>
        <p:nvSpPr>
          <p:cNvPr id="33" name="Google Shape;695;p72">
            <a:extLst>
              <a:ext uri="{FF2B5EF4-FFF2-40B4-BE49-F238E27FC236}">
                <a16:creationId xmlns:a16="http://schemas.microsoft.com/office/drawing/2014/main" id="{4C9A4D39-7F8F-458E-A0EB-74AE551E147E}"/>
              </a:ext>
            </a:extLst>
          </p:cNvPr>
          <p:cNvSpPr txBox="1"/>
          <p:nvPr/>
        </p:nvSpPr>
        <p:spPr>
          <a:xfrm>
            <a:off x="5590212" y="3198210"/>
            <a:ext cx="1470400" cy="630000"/>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467" b="1"/>
              <a:t>Sprint n</a:t>
            </a:r>
            <a:endParaRPr sz="1467" b="1"/>
          </a:p>
        </p:txBody>
      </p:sp>
      <p:sp>
        <p:nvSpPr>
          <p:cNvPr id="34" name="Google Shape;696;p72">
            <a:extLst>
              <a:ext uri="{FF2B5EF4-FFF2-40B4-BE49-F238E27FC236}">
                <a16:creationId xmlns:a16="http://schemas.microsoft.com/office/drawing/2014/main" id="{815A3F55-F1B2-4540-BAE1-CE595CB1BDA0}"/>
              </a:ext>
            </a:extLst>
          </p:cNvPr>
          <p:cNvSpPr/>
          <p:nvPr/>
        </p:nvSpPr>
        <p:spPr>
          <a:xfrm>
            <a:off x="8226137" y="2891484"/>
            <a:ext cx="2289200" cy="850400"/>
          </a:xfrm>
          <a:prstGeom prst="chevron">
            <a:avLst>
              <a:gd name="adj" fmla="val 50000"/>
            </a:avLst>
          </a:prstGeom>
          <a:solidFill>
            <a:srgbClr val="38761D"/>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467">
                <a:solidFill>
                  <a:schemeClr val="lt1"/>
                </a:solidFill>
              </a:rPr>
              <a:t>Despliegue en producción y cierre</a:t>
            </a:r>
            <a:endParaRPr sz="1467">
              <a:solidFill>
                <a:schemeClr val="lt1"/>
              </a:solidFill>
            </a:endParaRPr>
          </a:p>
        </p:txBody>
      </p:sp>
      <p:sp>
        <p:nvSpPr>
          <p:cNvPr id="35" name="Google Shape;697;p72">
            <a:extLst>
              <a:ext uri="{FF2B5EF4-FFF2-40B4-BE49-F238E27FC236}">
                <a16:creationId xmlns:a16="http://schemas.microsoft.com/office/drawing/2014/main" id="{76E44A98-DFB7-4DE3-B22E-2B4B329FEEC3}"/>
              </a:ext>
            </a:extLst>
          </p:cNvPr>
          <p:cNvSpPr/>
          <p:nvPr/>
        </p:nvSpPr>
        <p:spPr>
          <a:xfrm>
            <a:off x="5457888" y="5466485"/>
            <a:ext cx="1806400" cy="1124000"/>
          </a:xfrm>
          <a:prstGeom prst="curvedRightArrow">
            <a:avLst>
              <a:gd name="adj1" fmla="val 25000"/>
              <a:gd name="adj2" fmla="val 50000"/>
              <a:gd name="adj3" fmla="val 25000"/>
            </a:avLst>
          </a:prstGeom>
          <a:solidFill>
            <a:srgbClr val="6FCE8F"/>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1600"/>
              <a:t>Dailys</a:t>
            </a:r>
            <a:endParaRPr sz="1600"/>
          </a:p>
        </p:txBody>
      </p:sp>
      <p:grpSp>
        <p:nvGrpSpPr>
          <p:cNvPr id="36" name="Google Shape;699;p72">
            <a:extLst>
              <a:ext uri="{FF2B5EF4-FFF2-40B4-BE49-F238E27FC236}">
                <a16:creationId xmlns:a16="http://schemas.microsoft.com/office/drawing/2014/main" id="{2B455E8F-3BCD-49E4-A572-DE9C3C8787F6}"/>
              </a:ext>
            </a:extLst>
          </p:cNvPr>
          <p:cNvGrpSpPr/>
          <p:nvPr/>
        </p:nvGrpSpPr>
        <p:grpSpPr>
          <a:xfrm>
            <a:off x="166311" y="4083352"/>
            <a:ext cx="4433851" cy="3043588"/>
            <a:chOff x="1985024" y="-1096728"/>
            <a:chExt cx="4806155" cy="4647542"/>
          </a:xfrm>
        </p:grpSpPr>
        <p:pic>
          <p:nvPicPr>
            <p:cNvPr id="37" name="Google Shape;700;p72">
              <a:extLst>
                <a:ext uri="{FF2B5EF4-FFF2-40B4-BE49-F238E27FC236}">
                  <a16:creationId xmlns:a16="http://schemas.microsoft.com/office/drawing/2014/main" id="{1F3A0650-DC16-4C85-87AB-71D882508196}"/>
                </a:ext>
              </a:extLst>
            </p:cNvPr>
            <p:cNvPicPr preferRelativeResize="0"/>
            <p:nvPr/>
          </p:nvPicPr>
          <p:blipFill>
            <a:blip r:embed="rId3">
              <a:alphaModFix/>
            </a:blip>
            <a:stretch>
              <a:fillRect/>
            </a:stretch>
          </p:blipFill>
          <p:spPr>
            <a:xfrm>
              <a:off x="1985024" y="-1096728"/>
              <a:ext cx="4806155" cy="4647542"/>
            </a:xfrm>
            <a:prstGeom prst="rect">
              <a:avLst/>
            </a:prstGeom>
            <a:noFill/>
            <a:ln>
              <a:noFill/>
            </a:ln>
          </p:spPr>
        </p:pic>
        <p:sp>
          <p:nvSpPr>
            <p:cNvPr id="38" name="Google Shape;701;p72">
              <a:extLst>
                <a:ext uri="{FF2B5EF4-FFF2-40B4-BE49-F238E27FC236}">
                  <a16:creationId xmlns:a16="http://schemas.microsoft.com/office/drawing/2014/main" id="{5CFE4BD1-11EA-4712-A8A7-04FD6DBB6D51}"/>
                </a:ext>
              </a:extLst>
            </p:cNvPr>
            <p:cNvSpPr txBox="1"/>
            <p:nvPr/>
          </p:nvSpPr>
          <p:spPr>
            <a:xfrm rot="404741">
              <a:off x="2740933" y="-499078"/>
              <a:ext cx="3571047" cy="1746075"/>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 sz="1200"/>
                <a:t>*</a:t>
              </a:r>
              <a:r>
                <a:rPr lang="es" sz="1067"/>
                <a:t>Las prácticas ágiles nos permiten realizar entregas de valor tempranas, por lo cual el trabajo se distribuye en iteraciones o Sprints, dentro de los cuales se produce un incremento operativo del producto.</a:t>
              </a:r>
              <a:endParaRPr sz="1067"/>
            </a:p>
            <a:p>
              <a:r>
                <a:rPr lang="es" sz="1067"/>
                <a:t>Los procesos establecidos para cada una de las fases, se cumplen de igual manera independientemente del modelo de Gestión que se esté usando, en algunos casos cambian algunos artefactos o los momentos en que se usan pero en general todo el proceso tiene cumplimiento en modelos ágiles o tradicionales.</a:t>
              </a:r>
              <a:endParaRPr sz="1067"/>
            </a:p>
          </p:txBody>
        </p:sp>
      </p:grpSp>
      <p:sp>
        <p:nvSpPr>
          <p:cNvPr id="39" name="Google Shape;666;p72">
            <a:extLst>
              <a:ext uri="{FF2B5EF4-FFF2-40B4-BE49-F238E27FC236}">
                <a16:creationId xmlns:a16="http://schemas.microsoft.com/office/drawing/2014/main" id="{3CC51C3B-3F9F-4187-B64F-854478DB46D6}"/>
              </a:ext>
            </a:extLst>
          </p:cNvPr>
          <p:cNvSpPr txBox="1">
            <a:spLocks noGrp="1"/>
          </p:cNvSpPr>
          <p:nvPr/>
        </p:nvSpPr>
        <p:spPr>
          <a:xfrm>
            <a:off x="1314080" y="92842"/>
            <a:ext cx="9467337" cy="981828"/>
          </a:xfrm>
          <a:prstGeom prst="rect">
            <a:avLst/>
          </a:prstGeom>
          <a:noFill/>
          <a:ln>
            <a:noFill/>
          </a:ln>
        </p:spPr>
        <p:txBody>
          <a:bodyPr spcFirstLastPara="1" wrap="square" lIns="91433" tIns="91433" rIns="91433" bIns="914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3300" b="1" i="0" u="none" strike="noStrike" cap="none">
                <a:solidFill>
                  <a:srgbClr val="041B2C"/>
                </a:solidFill>
                <a:latin typeface="Verdana"/>
                <a:ea typeface="Verdana"/>
                <a:cs typeface="Verdana"/>
                <a:sym typeface="Verdana"/>
              </a:defRPr>
            </a:lvl1pPr>
            <a:lvl2pPr marR="0" lvl="1"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9pPr>
          </a:lstStyle>
          <a:p>
            <a:r>
              <a:rPr lang="es-CO" sz="3800">
                <a:solidFill>
                  <a:schemeClr val="tx1"/>
                </a:solidFill>
                <a:latin typeface="Georgia" panose="02040502050405020303" pitchFamily="18" charset="0"/>
              </a:rPr>
              <a:t>Uso</a:t>
            </a:r>
            <a:r>
              <a:rPr lang="es" sz="3800">
                <a:solidFill>
                  <a:schemeClr val="tx1"/>
                </a:solidFill>
                <a:latin typeface="Georgia" panose="02040502050405020303" pitchFamily="18" charset="0"/>
              </a:rPr>
              <a:t> del modelo con prácticas ágiles…</a:t>
            </a:r>
            <a:endParaRPr sz="3800">
              <a:solidFill>
                <a:schemeClr val="tx1"/>
              </a:solidFill>
              <a:latin typeface="Georgia" panose="02040502050405020303" pitchFamily="18" charset="0"/>
            </a:endParaRPr>
          </a:p>
        </p:txBody>
      </p:sp>
    </p:spTree>
    <p:extLst>
      <p:ext uri="{BB962C8B-B14F-4D97-AF65-F5344CB8AC3E}">
        <p14:creationId xmlns:p14="http://schemas.microsoft.com/office/powerpoint/2010/main" val="372989292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6366C02-E380-478C-ACBA-C98800DED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 y="-2689"/>
            <a:ext cx="12233522" cy="6881356"/>
          </a:xfrm>
          <a:prstGeom prst="rect">
            <a:avLst/>
          </a:prstGeom>
        </p:spPr>
      </p:pic>
    </p:spTree>
    <p:extLst>
      <p:ext uri="{BB962C8B-B14F-4D97-AF65-F5344CB8AC3E}">
        <p14:creationId xmlns:p14="http://schemas.microsoft.com/office/powerpoint/2010/main" val="289058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Imagen que contiene hombre, sostener, parado, computadora&#10;&#10;Descripción generada automáticamente">
            <a:extLst>
              <a:ext uri="{FF2B5EF4-FFF2-40B4-BE49-F238E27FC236}">
                <a16:creationId xmlns:a16="http://schemas.microsoft.com/office/drawing/2014/main" id="{D41304CC-0F9F-1DB9-CB59-F15399AA97D0}"/>
              </a:ext>
            </a:extLst>
          </p:cNvPr>
          <p:cNvPicPr>
            <a:picLocks noGrp="1" noChangeAspect="1"/>
          </p:cNvPicPr>
          <p:nvPr>
            <p:ph type="pic" sz="quarter" idx="18"/>
          </p:nvPr>
        </p:nvPicPr>
        <p:blipFill rotWithShape="1">
          <a:blip r:embed="rId2"/>
          <a:srcRect l="31815" r="31815"/>
          <a:stretch/>
        </p:blipFill>
        <p:spPr/>
      </p:pic>
      <p:sp>
        <p:nvSpPr>
          <p:cNvPr id="3" name="Google Shape;216;p18">
            <a:extLst>
              <a:ext uri="{FF2B5EF4-FFF2-40B4-BE49-F238E27FC236}">
                <a16:creationId xmlns:a16="http://schemas.microsoft.com/office/drawing/2014/main" id="{98855291-44D0-484E-9A58-6221666DC2C4}"/>
              </a:ext>
            </a:extLst>
          </p:cNvPr>
          <p:cNvSpPr txBox="1">
            <a:spLocks/>
          </p:cNvSpPr>
          <p:nvPr/>
        </p:nvSpPr>
        <p:spPr>
          <a:xfrm>
            <a:off x="1872610" y="1418029"/>
            <a:ext cx="8736600" cy="961800"/>
          </a:xfrm>
          <a:prstGeom prst="rect">
            <a:avLst/>
          </a:prstGeom>
          <a:noFill/>
          <a:ln>
            <a:noFill/>
          </a:ln>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1100"/>
              <a:buFont typeface="Arial"/>
              <a:buNone/>
            </a:pPr>
            <a:r>
              <a:rPr lang="es-CO" sz="4000" b="1">
                <a:solidFill>
                  <a:srgbClr val="041B2C"/>
                </a:solidFill>
                <a:latin typeface="Georgia" panose="02040502050405020303" pitchFamily="18" charset="0"/>
              </a:rPr>
              <a:t>VISIÓN</a:t>
            </a:r>
            <a:endParaRPr lang="es-CO" sz="4000" b="1">
              <a:solidFill>
                <a:srgbClr val="041B2C"/>
              </a:solidFill>
              <a:latin typeface="Georgia" panose="02040502050405020303" pitchFamily="18" charset="0"/>
              <a:ea typeface="Helvetica Neue"/>
              <a:cs typeface="Helvetica Neue"/>
              <a:sym typeface="Helvetica Neue"/>
            </a:endParaRPr>
          </a:p>
        </p:txBody>
      </p:sp>
      <p:sp>
        <p:nvSpPr>
          <p:cNvPr id="4" name="Google Shape;217;p18">
            <a:extLst>
              <a:ext uri="{FF2B5EF4-FFF2-40B4-BE49-F238E27FC236}">
                <a16:creationId xmlns:a16="http://schemas.microsoft.com/office/drawing/2014/main" id="{C701B205-BB6D-4FF4-B257-8FFE0808A5F2}"/>
              </a:ext>
            </a:extLst>
          </p:cNvPr>
          <p:cNvSpPr txBox="1">
            <a:spLocks/>
          </p:cNvSpPr>
          <p:nvPr/>
        </p:nvSpPr>
        <p:spPr>
          <a:xfrm>
            <a:off x="2114410" y="2733783"/>
            <a:ext cx="8494800" cy="1864500"/>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0"/>
              </a:spcBef>
              <a:buClr>
                <a:schemeClr val="dk1"/>
              </a:buClr>
              <a:buSzPts val="1100"/>
              <a:buFont typeface="Arial" panose="020B0604020202020204" pitchFamily="34" charset="0"/>
              <a:buNone/>
            </a:pPr>
            <a:r>
              <a:rPr lang="es-ES" sz="2400">
                <a:latin typeface="Georgia" panose="02040502050405020303" pitchFamily="18" charset="0"/>
              </a:rPr>
              <a:t>Ser una empresa que se caracterice por la constante innovación, ser referente en el mercado por tener los más altos estándares en Bienestar a los empleados y lograr un desarrollo sostenible y rentable de cara al 2030. </a:t>
            </a:r>
            <a:endParaRPr lang="es-ES" sz="2400">
              <a:solidFill>
                <a:srgbClr val="000000"/>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9676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posición de imagen 32" descr="Un hombre en frente de una computadora&#10;&#10;Descripción generada automáticamente con confianza media">
            <a:extLst>
              <a:ext uri="{FF2B5EF4-FFF2-40B4-BE49-F238E27FC236}">
                <a16:creationId xmlns:a16="http://schemas.microsoft.com/office/drawing/2014/main" id="{C4833629-DD9D-1D59-55DC-701F6A4005E9}"/>
              </a:ext>
            </a:extLst>
          </p:cNvPr>
          <p:cNvPicPr>
            <a:picLocks noGrp="1" noChangeAspect="1"/>
          </p:cNvPicPr>
          <p:nvPr>
            <p:ph type="pic" sz="quarter" idx="18"/>
          </p:nvPr>
        </p:nvPicPr>
        <p:blipFill>
          <a:blip r:embed="rId2"/>
          <a:srcRect l="31815" r="31815"/>
          <a:stretch>
            <a:fillRect/>
          </a:stretch>
        </p:blipFill>
        <p:spPr/>
      </p:pic>
      <p:sp>
        <p:nvSpPr>
          <p:cNvPr id="7" name="Google Shape;224;p19">
            <a:extLst>
              <a:ext uri="{FF2B5EF4-FFF2-40B4-BE49-F238E27FC236}">
                <a16:creationId xmlns:a16="http://schemas.microsoft.com/office/drawing/2014/main" id="{8A9FBCDB-0B54-497F-AF98-DFC92F6DE053}"/>
              </a:ext>
            </a:extLst>
          </p:cNvPr>
          <p:cNvSpPr/>
          <p:nvPr/>
        </p:nvSpPr>
        <p:spPr>
          <a:xfrm>
            <a:off x="4093278" y="1601320"/>
            <a:ext cx="5501321" cy="3345424"/>
          </a:xfrm>
          <a:prstGeom prst="rect">
            <a:avLst/>
          </a:prstGeom>
          <a:noFill/>
          <a:ln>
            <a:noFill/>
          </a:ln>
        </p:spPr>
        <p:txBody>
          <a:bodyPr spcFirstLastPara="1" wrap="square" lIns="91425" tIns="45700" rIns="91425" bIns="45700" anchor="t" anchorCtr="0">
            <a:noAutofit/>
          </a:bodyPr>
          <a:lstStyle/>
          <a:p>
            <a:pPr marL="228600" marR="0" lvl="0" indent="0" algn="ctr" rtl="0">
              <a:lnSpc>
                <a:spcPct val="115000"/>
              </a:lnSpc>
              <a:spcBef>
                <a:spcPts val="0"/>
              </a:spcBef>
              <a:spcAft>
                <a:spcPts val="0"/>
              </a:spcAft>
              <a:buClr>
                <a:srgbClr val="000000"/>
              </a:buClr>
              <a:buSzPts val="2000"/>
              <a:buFont typeface="Arial"/>
              <a:buNone/>
            </a:pPr>
            <a:endParaRPr sz="2000" b="1" i="0" u="none" strike="noStrike" cap="none">
              <a:solidFill>
                <a:srgbClr val="000000"/>
              </a:solidFill>
              <a:latin typeface="Georgia"/>
              <a:ea typeface="Georgia"/>
              <a:cs typeface="Georgia"/>
              <a:sym typeface="Georgia"/>
            </a:endParaRPr>
          </a:p>
          <a:p>
            <a:pPr marL="228600" marR="0" lvl="0" indent="0" algn="ctr" rtl="0">
              <a:lnSpc>
                <a:spcPct val="115000"/>
              </a:lnSpc>
              <a:spcBef>
                <a:spcPts val="0"/>
              </a:spcBef>
              <a:spcAft>
                <a:spcPts val="0"/>
              </a:spcAft>
              <a:buNone/>
            </a:pPr>
            <a:endParaRPr lang="es-ES" sz="2800" b="1">
              <a:solidFill>
                <a:srgbClr val="1F3864"/>
              </a:solidFill>
              <a:latin typeface="Georgia"/>
              <a:ea typeface="Georgia"/>
              <a:cs typeface="Georgia"/>
              <a:sym typeface="Georgia"/>
            </a:endParaRPr>
          </a:p>
          <a:p>
            <a:pPr marL="228600" marR="0" lvl="0" indent="0" algn="ctr" rtl="0">
              <a:lnSpc>
                <a:spcPct val="115000"/>
              </a:lnSpc>
              <a:spcBef>
                <a:spcPts val="0"/>
              </a:spcBef>
              <a:spcAft>
                <a:spcPts val="0"/>
              </a:spcAft>
              <a:buNone/>
            </a:pPr>
            <a:endParaRPr lang="es-ES" sz="2800" b="1" i="0" u="none" strike="noStrike" cap="none">
              <a:solidFill>
                <a:srgbClr val="1F3864"/>
              </a:solidFill>
              <a:latin typeface="Georgia"/>
              <a:ea typeface="Georgia"/>
              <a:cs typeface="Georgia"/>
              <a:sym typeface="Georgia"/>
            </a:endParaRPr>
          </a:p>
          <a:p>
            <a:pPr marL="228600" algn="ctr">
              <a:lnSpc>
                <a:spcPct val="114999"/>
              </a:lnSpc>
            </a:pPr>
            <a:r>
              <a:rPr lang="es-CO" sz="2800">
                <a:solidFill>
                  <a:schemeClr val="dk1"/>
                </a:solidFill>
                <a:latin typeface="Georgia"/>
                <a:sym typeface="Georgia"/>
              </a:rPr>
              <a:t>Desarrollo</a:t>
            </a:r>
            <a:r>
              <a:rPr lang="es-CO" sz="2800">
                <a:solidFill>
                  <a:schemeClr val="dk1"/>
                </a:solidFill>
                <a:latin typeface="Georgia"/>
              </a:rPr>
              <a:t> </a:t>
            </a:r>
            <a:r>
              <a:rPr lang="es-CO" sz="2800" b="0" i="0" u="none" strike="noStrike" cap="none">
                <a:solidFill>
                  <a:schemeClr val="dk1"/>
                </a:solidFill>
                <a:latin typeface="Georgia"/>
                <a:ea typeface="Georgia"/>
                <a:cs typeface="Georgia"/>
                <a:sym typeface="Georgia"/>
              </a:rPr>
              <a:t>de </a:t>
            </a:r>
            <a:r>
              <a:rPr lang="es-CO" sz="2800">
                <a:solidFill>
                  <a:schemeClr val="dk1"/>
                </a:solidFill>
                <a:latin typeface="Georgia"/>
                <a:ea typeface="Georgia"/>
                <a:cs typeface="Georgia"/>
                <a:sym typeface="Georgia"/>
              </a:rPr>
              <a:t>software, </a:t>
            </a:r>
            <a:r>
              <a:rPr lang="es-CO" sz="2800" b="0" i="0" u="none" strike="noStrike" cap="none">
                <a:solidFill>
                  <a:schemeClr val="dk1"/>
                </a:solidFill>
                <a:latin typeface="Georgia"/>
                <a:ea typeface="Georgia"/>
                <a:cs typeface="Georgia"/>
                <a:sym typeface="Georgia"/>
              </a:rPr>
              <a:t>servicios </a:t>
            </a:r>
            <a:r>
              <a:rPr lang="es-CO" sz="2800">
                <a:solidFill>
                  <a:schemeClr val="dk1"/>
                </a:solidFill>
                <a:latin typeface="Georgia"/>
                <a:ea typeface="Georgia"/>
                <a:cs typeface="Georgia"/>
                <a:sym typeface="Georgia"/>
              </a:rPr>
              <a:t>de Ciberseguridad y Servicios Técnicos</a:t>
            </a:r>
            <a:r>
              <a:rPr lang="es-CO" sz="2800" b="0" i="0" u="none" strike="noStrike" cap="none">
                <a:solidFill>
                  <a:schemeClr val="dk1"/>
                </a:solidFill>
                <a:latin typeface="Georgia"/>
                <a:ea typeface="Georgia"/>
                <a:cs typeface="Georgia"/>
                <a:sym typeface="Georgia"/>
              </a:rPr>
              <a:t> </a:t>
            </a:r>
            <a:r>
              <a:rPr lang="es-CO" sz="2800">
                <a:solidFill>
                  <a:schemeClr val="dk1"/>
                </a:solidFill>
                <a:latin typeface="Georgia"/>
                <a:ea typeface="Georgia"/>
                <a:cs typeface="Georgia"/>
                <a:sym typeface="Georgia"/>
              </a:rPr>
              <a:t>Profesionales</a:t>
            </a:r>
            <a:r>
              <a:rPr lang="es-CO" sz="2800" b="0" i="0" u="none" strike="noStrike" cap="none">
                <a:solidFill>
                  <a:schemeClr val="dk1"/>
                </a:solidFill>
                <a:latin typeface="Georgia"/>
                <a:ea typeface="Georgia"/>
                <a:cs typeface="Georgia"/>
                <a:sym typeface="Georgia"/>
              </a:rPr>
              <a:t> </a:t>
            </a:r>
            <a:r>
              <a:rPr lang="es-CO" sz="2800">
                <a:solidFill>
                  <a:schemeClr val="dk1"/>
                </a:solidFill>
                <a:latin typeface="Georgia"/>
                <a:ea typeface="Georgia"/>
                <a:cs typeface="Georgia"/>
                <a:sym typeface="Georgia"/>
              </a:rPr>
              <a:t>en Tecnologías de Información</a:t>
            </a:r>
            <a:r>
              <a:rPr lang="es-CO" sz="2800" b="0" i="0" u="none" strike="noStrike" cap="none">
                <a:solidFill>
                  <a:schemeClr val="dk1"/>
                </a:solidFill>
                <a:latin typeface="Georgia"/>
                <a:ea typeface="Georgia"/>
                <a:cs typeface="Georgia"/>
                <a:sym typeface="Georgia"/>
              </a:rPr>
              <a:t>.</a:t>
            </a:r>
            <a:endParaRPr lang="en-US">
              <a:solidFill>
                <a:schemeClr val="dk1"/>
              </a:solidFill>
            </a:endParaRPr>
          </a:p>
          <a:p>
            <a:pPr marL="228600" algn="ctr">
              <a:lnSpc>
                <a:spcPct val="114999"/>
              </a:lnSpc>
            </a:pPr>
            <a:endParaRPr lang="es-ES" sz="2800">
              <a:solidFill>
                <a:schemeClr val="dk1"/>
              </a:solidFill>
              <a:latin typeface="Georgia"/>
              <a:ea typeface="Calibri"/>
              <a:cs typeface="Calibri"/>
            </a:endParaRPr>
          </a:p>
          <a:p>
            <a:pPr marL="228600" marR="0" lvl="0" indent="0" algn="ctr" rtl="0">
              <a:lnSpc>
                <a:spcPct val="115000"/>
              </a:lnSpc>
              <a:spcBef>
                <a:spcPts val="0"/>
              </a:spcBef>
              <a:spcAft>
                <a:spcPts val="0"/>
              </a:spcAft>
              <a:buNone/>
            </a:pPr>
            <a:endParaRPr sz="2800" b="0" i="0" u="none" strike="noStrike" cap="none">
              <a:solidFill>
                <a:schemeClr val="dk1"/>
              </a:solidFill>
              <a:latin typeface="Georgia"/>
              <a:ea typeface="Georgia"/>
              <a:cs typeface="Georgia"/>
              <a:sym typeface="Georgia"/>
            </a:endParaRPr>
          </a:p>
          <a:p>
            <a:pPr marL="228600" marR="0" lvl="0" indent="0" algn="ctr" rtl="0">
              <a:lnSpc>
                <a:spcPct val="115000"/>
              </a:lnSpc>
              <a:spcBef>
                <a:spcPts val="0"/>
              </a:spcBef>
              <a:spcAft>
                <a:spcPts val="0"/>
              </a:spcAft>
              <a:buClr>
                <a:srgbClr val="000000"/>
              </a:buClr>
              <a:buSzPts val="2000"/>
              <a:buFont typeface="Arial"/>
              <a:buNone/>
            </a:pPr>
            <a:endParaRPr sz="2000" b="1" i="0" u="none" strike="noStrike" cap="none">
              <a:solidFill>
                <a:srgbClr val="000000"/>
              </a:solidFill>
              <a:latin typeface="Georgia"/>
              <a:ea typeface="Georgia"/>
              <a:cs typeface="Georgia"/>
              <a:sym typeface="Georgia"/>
            </a:endParaRPr>
          </a:p>
          <a:p>
            <a:pPr marL="228600" marR="0" lvl="0" indent="0" algn="ctr" rtl="0">
              <a:lnSpc>
                <a:spcPct val="115000"/>
              </a:lnSpc>
              <a:spcBef>
                <a:spcPts val="0"/>
              </a:spcBef>
              <a:spcAft>
                <a:spcPts val="0"/>
              </a:spcAft>
              <a:buClr>
                <a:srgbClr val="000000"/>
              </a:buClr>
              <a:buSzPts val="2000"/>
              <a:buFont typeface="Arial"/>
              <a:buNone/>
            </a:pPr>
            <a:endParaRPr sz="2000" b="1" i="0" u="none" strike="noStrike" cap="none">
              <a:solidFill>
                <a:srgbClr val="000000"/>
              </a:solidFill>
              <a:latin typeface="Georgia"/>
              <a:ea typeface="Georgia"/>
              <a:cs typeface="Georgia"/>
              <a:sym typeface="Georgia"/>
            </a:endParaRPr>
          </a:p>
          <a:p>
            <a:pPr marL="228600" marR="0" lvl="0" indent="0" algn="ctr" rtl="0">
              <a:lnSpc>
                <a:spcPct val="115000"/>
              </a:lnSpc>
              <a:spcBef>
                <a:spcPts val="0"/>
              </a:spcBef>
              <a:spcAft>
                <a:spcPts val="0"/>
              </a:spcAft>
              <a:buClr>
                <a:srgbClr val="000000"/>
              </a:buClr>
              <a:buSzPts val="2400"/>
              <a:buFont typeface="Arial"/>
              <a:buNone/>
            </a:pPr>
            <a:r>
              <a:rPr lang="es-CO" sz="2400" b="1" i="0" u="none" strike="noStrike" cap="none">
                <a:solidFill>
                  <a:srgbClr val="000000"/>
                </a:solidFill>
                <a:latin typeface="Georgia"/>
                <a:ea typeface="Georgia"/>
                <a:cs typeface="Georgia"/>
                <a:sym typeface="Georgia"/>
              </a:rPr>
              <a:t> </a:t>
            </a:r>
            <a:r>
              <a:rPr lang="es-CO" sz="2400" b="0" i="0" u="none" strike="noStrike" cap="none">
                <a:solidFill>
                  <a:srgbClr val="000000"/>
                </a:solidFill>
                <a:latin typeface="Georgia"/>
                <a:ea typeface="Georgia"/>
                <a:cs typeface="Georgia"/>
                <a:sym typeface="Georgia"/>
              </a:rPr>
              <a:t> </a:t>
            </a:r>
            <a:endParaRPr sz="2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Georgia"/>
              <a:ea typeface="Georgia"/>
              <a:cs typeface="Georgia"/>
              <a:sym typeface="Georgia"/>
            </a:endParaRPr>
          </a:p>
        </p:txBody>
      </p:sp>
      <p:sp>
        <p:nvSpPr>
          <p:cNvPr id="8" name="Google Shape;225;p19">
            <a:extLst>
              <a:ext uri="{FF2B5EF4-FFF2-40B4-BE49-F238E27FC236}">
                <a16:creationId xmlns:a16="http://schemas.microsoft.com/office/drawing/2014/main" id="{1DA2D9B5-8008-4913-AF10-6E8610C6E100}"/>
              </a:ext>
            </a:extLst>
          </p:cNvPr>
          <p:cNvSpPr txBox="1"/>
          <p:nvPr/>
        </p:nvSpPr>
        <p:spPr>
          <a:xfrm>
            <a:off x="1682742" y="1071133"/>
            <a:ext cx="9876696" cy="1298700"/>
          </a:xfrm>
          <a:prstGeom prst="rect">
            <a:avLst/>
          </a:prstGeom>
          <a:noFill/>
          <a:ln>
            <a:noFill/>
          </a:ln>
        </p:spPr>
        <p:txBody>
          <a:bodyPr spcFirstLastPara="1" wrap="square" lIns="91425" tIns="45700" rIns="91425" bIns="45700" anchor="t" anchorCtr="0">
            <a:noAutofit/>
          </a:bodyPr>
          <a:lstStyle/>
          <a:p>
            <a:pPr marL="228600" algn="ctr">
              <a:lnSpc>
                <a:spcPct val="115000"/>
              </a:lnSpc>
            </a:pPr>
            <a:r>
              <a:rPr lang="es-CO" sz="2800" b="1" i="0" u="none" strike="noStrike" cap="none">
                <a:solidFill>
                  <a:schemeClr val="dk1"/>
                </a:solidFill>
                <a:latin typeface="Georgia"/>
                <a:ea typeface="Helvetica Neue"/>
                <a:cs typeface="Helvetica Neue"/>
                <a:sym typeface="Helvetica Neue"/>
              </a:rPr>
              <a:t>ALCANCE DEL SISTEMA  DE GESTIÓN DE CALIDAD</a:t>
            </a:r>
            <a:r>
              <a:rPr lang="es-CO" sz="2800" b="1">
                <a:solidFill>
                  <a:schemeClr val="dk1"/>
                </a:solidFill>
                <a:latin typeface="Georgia"/>
                <a:ea typeface="Helvetica Neue"/>
                <a:cs typeface="Helvetica Neue"/>
                <a:sym typeface="Helvetica Neue"/>
              </a:rPr>
              <a:t> </a:t>
            </a:r>
            <a:r>
              <a:rPr lang="es-CO" sz="2800" b="1" i="0" u="none" strike="noStrike" cap="none">
                <a:solidFill>
                  <a:schemeClr val="dk1"/>
                </a:solidFill>
                <a:latin typeface="Georgia"/>
                <a:ea typeface="Helvetica Neue"/>
                <a:cs typeface="Helvetica Neue"/>
                <a:sym typeface="Helvetica Neue"/>
              </a:rPr>
              <a:t>ISO 9001:2015</a:t>
            </a:r>
            <a:endParaRPr lang="es-ES" sz="2800">
              <a:solidFill>
                <a:schemeClr val="dk1"/>
              </a:solidFill>
              <a:latin typeface="Georgia" panose="02040502050405020303" pitchFamily="18" charset="0"/>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9686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79846E3-6AE7-DADC-3C0A-1DC64755ED17}"/>
              </a:ext>
            </a:extLst>
          </p:cNvPr>
          <p:cNvSpPr>
            <a:spLocks noGrp="1"/>
          </p:cNvSpPr>
          <p:nvPr>
            <p:ph type="sldNum" sz="quarter" idx="12"/>
          </p:nvPr>
        </p:nvSpPr>
        <p:spPr/>
        <p:txBody>
          <a:bodyPr/>
          <a:lstStyle/>
          <a:p>
            <a:fld id="{29D47E27-447B-4DCF-97FB-91801AC2C3C4}" type="slidenum">
              <a:rPr lang="es-ES" smtClean="0"/>
              <a:pPr/>
              <a:t>5</a:t>
            </a:fld>
            <a:endParaRPr lang="es-ES"/>
          </a:p>
        </p:txBody>
      </p:sp>
      <p:pic>
        <p:nvPicPr>
          <p:cNvPr id="8" name="Marcador de posición de imagen 7" descr="Pantalla de video juego de una persona&#10;&#10;Descripción generada automáticamente con confianza media">
            <a:extLst>
              <a:ext uri="{FF2B5EF4-FFF2-40B4-BE49-F238E27FC236}">
                <a16:creationId xmlns:a16="http://schemas.microsoft.com/office/drawing/2014/main" id="{84ABE150-F0F9-9359-534F-B7734ED928ED}"/>
              </a:ext>
            </a:extLst>
          </p:cNvPr>
          <p:cNvPicPr>
            <a:picLocks noGrp="1" noChangeAspect="1"/>
          </p:cNvPicPr>
          <p:nvPr>
            <p:ph type="pic" sz="quarter" idx="18"/>
          </p:nvPr>
        </p:nvPicPr>
        <p:blipFill>
          <a:blip r:embed="rId2"/>
          <a:srcRect l="31815" r="31815"/>
          <a:stretch/>
        </p:blipFill>
        <p:spPr/>
      </p:pic>
      <p:sp>
        <p:nvSpPr>
          <p:cNvPr id="4" name="Google Shape;230;p20">
            <a:extLst>
              <a:ext uri="{FF2B5EF4-FFF2-40B4-BE49-F238E27FC236}">
                <a16:creationId xmlns:a16="http://schemas.microsoft.com/office/drawing/2014/main" id="{0A4DC840-ADB9-4258-ABCE-43B4678D8B52}"/>
              </a:ext>
            </a:extLst>
          </p:cNvPr>
          <p:cNvSpPr txBox="1">
            <a:spLocks noGrp="1"/>
          </p:cNvSpPr>
          <p:nvPr>
            <p:ph type="title"/>
          </p:nvPr>
        </p:nvSpPr>
        <p:spPr>
          <a:xfrm>
            <a:off x="2937415" y="598255"/>
            <a:ext cx="7297085" cy="111122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s-CO" sz="2800">
                <a:solidFill>
                  <a:srgbClr val="041B2C"/>
                </a:solidFill>
                <a:latin typeface="Georgia" panose="02040502050405020303" pitchFamily="18" charset="0"/>
              </a:rPr>
              <a:t>POLÍTICA DEL SISTEMA DE GESTIÓN DE CALIDAD</a:t>
            </a:r>
            <a:endParaRPr sz="2800" b="1" i="0" u="none" strike="noStrike" cap="none">
              <a:solidFill>
                <a:srgbClr val="041B2C"/>
              </a:solidFill>
              <a:latin typeface="Georgia" panose="02040502050405020303" pitchFamily="18" charset="0"/>
            </a:endParaRPr>
          </a:p>
        </p:txBody>
      </p:sp>
      <p:sp>
        <p:nvSpPr>
          <p:cNvPr id="5" name="Google Shape;231;p20">
            <a:extLst>
              <a:ext uri="{FF2B5EF4-FFF2-40B4-BE49-F238E27FC236}">
                <a16:creationId xmlns:a16="http://schemas.microsoft.com/office/drawing/2014/main" id="{122D24DD-E8FC-4E26-B31E-22F073EA148D}"/>
              </a:ext>
            </a:extLst>
          </p:cNvPr>
          <p:cNvSpPr txBox="1">
            <a:spLocks/>
          </p:cNvSpPr>
          <p:nvPr/>
        </p:nvSpPr>
        <p:spPr>
          <a:xfrm>
            <a:off x="1949823" y="1709477"/>
            <a:ext cx="9654988" cy="386231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Clr>
                <a:schemeClr val="dk1"/>
              </a:buClr>
              <a:buSzPts val="1100"/>
              <a:buNone/>
            </a:pPr>
            <a:r>
              <a:rPr lang="es-ES" sz="1800" b="1">
                <a:latin typeface="Georgia"/>
              </a:rPr>
              <a:t>ENTELGY COLOMBIA S.A.S., busca satisfacer las necesidades y expectativas de sus clientes </a:t>
            </a:r>
            <a:r>
              <a:rPr lang="es-ES" sz="1800">
                <a:latin typeface="Georgia"/>
              </a:rPr>
              <a:t>en el Desarrollo de Software, Servicios de Ciberseguridad y Servicios Técnicos Profesionales en Tecnologías de Información, garantizando </a:t>
            </a:r>
            <a:r>
              <a:rPr lang="es-ES" sz="1800" b="1">
                <a:latin typeface="Georgia"/>
              </a:rPr>
              <a:t>el cumplimiento de los requisitos legales y reglamentarios </a:t>
            </a:r>
            <a:r>
              <a:rPr lang="es-ES" sz="1800">
                <a:latin typeface="Georgia"/>
              </a:rPr>
              <a:t>aplicables y promoviendo </a:t>
            </a:r>
            <a:r>
              <a:rPr lang="es-ES" sz="1800" b="1">
                <a:latin typeface="Georgia"/>
              </a:rPr>
              <a:t>la mejora continua del Sistema de Gestión de Calidad.</a:t>
            </a:r>
            <a:endParaRPr lang="es-ES" sz="2400" b="1">
              <a:latin typeface="Georgia"/>
            </a:endParaRPr>
          </a:p>
          <a:p>
            <a:pPr marL="0" indent="0" algn="just">
              <a:lnSpc>
                <a:spcPct val="115000"/>
              </a:lnSpc>
              <a:spcBef>
                <a:spcPts val="0"/>
              </a:spcBef>
              <a:buClr>
                <a:schemeClr val="dk1"/>
              </a:buClr>
              <a:buSzPts val="1100"/>
              <a:buFont typeface="Arial" panose="020B0604020202020204" pitchFamily="34" charset="0"/>
              <a:buNone/>
            </a:pPr>
            <a:endParaRPr lang="es-ES" sz="1800">
              <a:latin typeface="Georgia" panose="02040502050405020303" pitchFamily="18" charset="0"/>
            </a:endParaRPr>
          </a:p>
          <a:p>
            <a:pPr marL="0" indent="0" algn="just">
              <a:lnSpc>
                <a:spcPct val="115000"/>
              </a:lnSpc>
              <a:spcBef>
                <a:spcPts val="0"/>
              </a:spcBef>
              <a:buClr>
                <a:schemeClr val="dk1"/>
              </a:buClr>
              <a:buSzPts val="1100"/>
              <a:buNone/>
            </a:pPr>
            <a:r>
              <a:rPr lang="es-ES" sz="1800">
                <a:latin typeface="Georgia"/>
              </a:rPr>
              <a:t>Buscamos la fidelización y generación de crecimiento tanto en nuestros clientes actuales como en los nuevos, para lo que </a:t>
            </a:r>
            <a:r>
              <a:rPr lang="es-ES" sz="1800" b="1">
                <a:latin typeface="Georgia"/>
              </a:rPr>
              <a:t>enfocamos nuestros esfuerzos en la gestión comercial. </a:t>
            </a:r>
            <a:r>
              <a:rPr lang="es-ES" sz="1800">
                <a:latin typeface="Georgia"/>
              </a:rPr>
              <a:t>Así mismo, nos comprometemos a desarrollar nuestros servicios con </a:t>
            </a:r>
            <a:r>
              <a:rPr lang="es-ES" sz="1800" b="1">
                <a:latin typeface="Georgia"/>
              </a:rPr>
              <a:t>el aseguramiento en el cumplimento de los márgenes de la organización</a:t>
            </a:r>
            <a:r>
              <a:rPr lang="es-ES" sz="1800">
                <a:latin typeface="Georgia"/>
              </a:rPr>
              <a:t>, para lo cual </a:t>
            </a:r>
            <a:r>
              <a:rPr lang="es-ES" sz="1800" b="1">
                <a:latin typeface="Georgia"/>
              </a:rPr>
              <a:t>contamos con personal competente </a:t>
            </a:r>
            <a:r>
              <a:rPr lang="es-ES" sz="1800">
                <a:latin typeface="Georgia"/>
              </a:rPr>
              <a:t>que nos permite garantizar un adecuado desempeño en las labores encomendadas.</a:t>
            </a:r>
            <a:endParaRPr lang="es-ES" sz="1800">
              <a:solidFill>
                <a:srgbClr val="000000"/>
              </a:solidFill>
              <a:latin typeface="Georgia"/>
            </a:endParaRPr>
          </a:p>
        </p:txBody>
      </p:sp>
    </p:spTree>
    <p:extLst>
      <p:ext uri="{BB962C8B-B14F-4D97-AF65-F5344CB8AC3E}">
        <p14:creationId xmlns:p14="http://schemas.microsoft.com/office/powerpoint/2010/main" val="38176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1253976" y="280850"/>
            <a:ext cx="8736600" cy="1111222"/>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s-CO" sz="3200">
                <a:solidFill>
                  <a:srgbClr val="041B2C"/>
                </a:solidFill>
                <a:latin typeface="Georgia" panose="02040502050405020303" pitchFamily="18" charset="0"/>
              </a:rPr>
              <a:t>OBJETIVOS DEL SISTEMA DE GESTIÓN DE CALIDAD</a:t>
            </a:r>
            <a:endParaRPr sz="3200" b="1" i="0" u="none" strike="noStrike" cap="none">
              <a:solidFill>
                <a:srgbClr val="041B2C"/>
              </a:solidFill>
              <a:latin typeface="Georgia" panose="02040502050405020303" pitchFamily="18" charset="0"/>
            </a:endParaRPr>
          </a:p>
        </p:txBody>
      </p:sp>
      <p:sp>
        <p:nvSpPr>
          <p:cNvPr id="238" name="Google Shape;238;p21"/>
          <p:cNvSpPr txBox="1">
            <a:spLocks noGrp="1"/>
          </p:cNvSpPr>
          <p:nvPr>
            <p:ph type="subTitle" idx="1"/>
          </p:nvPr>
        </p:nvSpPr>
        <p:spPr>
          <a:xfrm>
            <a:off x="900752" y="1392072"/>
            <a:ext cx="9908275" cy="5465928"/>
          </a:xfrm>
          <a:prstGeom prst="rect">
            <a:avLst/>
          </a:prstGeom>
          <a:noFill/>
          <a:ln>
            <a:noFill/>
          </a:ln>
        </p:spPr>
        <p:txBody>
          <a:bodyPr spcFirstLastPara="1" wrap="square" lIns="91425" tIns="91425" rIns="91425" bIns="91425" anchor="t" anchorCtr="0">
            <a:noAutofit/>
          </a:bodyPr>
          <a:lstStyle/>
          <a:p>
            <a:pPr marL="342900" lvl="0" indent="-342900" algn="just" rtl="0">
              <a:lnSpc>
                <a:spcPct val="115000"/>
              </a:lnSpc>
              <a:spcBef>
                <a:spcPts val="0"/>
              </a:spcBef>
              <a:spcAft>
                <a:spcPts val="0"/>
              </a:spcAft>
              <a:buClr>
                <a:schemeClr val="dk1"/>
              </a:buClr>
              <a:buSzPts val="1100"/>
              <a:buFont typeface="Noto Sans Symbols"/>
              <a:buChar char="➢"/>
            </a:pPr>
            <a:r>
              <a:rPr lang="es-CO" sz="2000"/>
              <a:t>Garantizar la conveniencia, adecuación, eficacia y mejora continua del Sistema de Gestión de Calidad.</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Dar cierre a las acciones correctivas que se establezcan para la mejora del SGC.</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Garantizar el cumplimiento de los requisitos legales y otros requisitos.</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Garantizar la satisfacción de nuestros clientes con base en sus necesidades y expectativas.</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Garantizar la respuesta oportuna y eficaz de las solicitudes, quejas y reclamos de los clientes.</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Establecer estrategias comerciales con el propósito de incrementar las ventas de la organización.</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Mejorar la competencia del personal a través del programa de capacitación continua.</a:t>
            </a:r>
            <a:endParaRPr/>
          </a:p>
          <a:p>
            <a:pPr marL="342900" lvl="0" indent="-342900" algn="just" rtl="0">
              <a:lnSpc>
                <a:spcPct val="115000"/>
              </a:lnSpc>
              <a:spcBef>
                <a:spcPts val="0"/>
              </a:spcBef>
              <a:spcAft>
                <a:spcPts val="0"/>
              </a:spcAft>
              <a:buClr>
                <a:schemeClr val="dk1"/>
              </a:buClr>
              <a:buSzPts val="1100"/>
              <a:buFont typeface="Noto Sans Symbols"/>
              <a:buChar char="➢"/>
            </a:pPr>
            <a:r>
              <a:rPr lang="es-CO" sz="2000"/>
              <a:t>Implementar los requerimientos humanos, de manera adecuada y oportuna garantizando el cumplimiento de la oferta de servicio.</a:t>
            </a:r>
            <a:endParaRPr sz="2000" b="0" i="0" u="none" strike="noStrike" cap="none">
              <a:solidFill>
                <a:srgbClr val="000000"/>
              </a:solidFill>
            </a:endParaRPr>
          </a:p>
        </p:txBody>
      </p:sp>
      <p:sp>
        <p:nvSpPr>
          <p:cNvPr id="239" name="Google Shape;239;p21"/>
          <p:cNvSpPr txBox="1">
            <a:spLocks noGrp="1"/>
          </p:cNvSpPr>
          <p:nvPr>
            <p:ph type="sldNum" idx="12"/>
          </p:nvPr>
        </p:nvSpPr>
        <p:spPr>
          <a:xfrm>
            <a:off x="11028045" y="6409334"/>
            <a:ext cx="731700" cy="525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s-CO" sz="1000" b="0" i="0" u="none" strike="noStrike" cap="none">
                <a:solidFill>
                  <a:srgbClr val="888888"/>
                </a:solidFill>
                <a:latin typeface="Georgia"/>
                <a:ea typeface="Georgia"/>
                <a:cs typeface="Georgia"/>
                <a:sym typeface="Georgia"/>
              </a:rPr>
              <a:t>6</a:t>
            </a:fld>
            <a:endParaRPr sz="1000" b="0" i="0" u="none" strike="noStrike" cap="none">
              <a:solidFill>
                <a:srgbClr val="888888"/>
              </a:solidFill>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8" descr="pasted-image.pdf"/>
          <p:cNvPicPr preferRelativeResize="0"/>
          <p:nvPr/>
        </p:nvPicPr>
        <p:blipFill rotWithShape="1">
          <a:blip r:embed="rId3">
            <a:alphaModFix/>
          </a:blip>
          <a:srcRect/>
          <a:stretch/>
        </p:blipFill>
        <p:spPr>
          <a:xfrm>
            <a:off x="3682942" y="5942774"/>
            <a:ext cx="1268516" cy="317500"/>
          </a:xfrm>
          <a:prstGeom prst="rect">
            <a:avLst/>
          </a:prstGeom>
          <a:noFill/>
          <a:ln>
            <a:noFill/>
          </a:ln>
        </p:spPr>
      </p:pic>
      <p:pic>
        <p:nvPicPr>
          <p:cNvPr id="363" name="Google Shape;363;p38"/>
          <p:cNvPicPr preferRelativeResize="0"/>
          <p:nvPr/>
        </p:nvPicPr>
        <p:blipFill rotWithShape="1">
          <a:blip r:embed="rId4">
            <a:alphaModFix/>
          </a:blip>
          <a:srcRect/>
          <a:stretch/>
        </p:blipFill>
        <p:spPr>
          <a:xfrm>
            <a:off x="4186314" y="567550"/>
            <a:ext cx="1268525" cy="312404"/>
          </a:xfrm>
          <a:prstGeom prst="rect">
            <a:avLst/>
          </a:prstGeom>
          <a:noFill/>
          <a:ln>
            <a:noFill/>
          </a:ln>
        </p:spPr>
      </p:pic>
      <p:sp>
        <p:nvSpPr>
          <p:cNvPr id="364" name="Google Shape;364;p38"/>
          <p:cNvSpPr/>
          <p:nvPr/>
        </p:nvSpPr>
        <p:spPr>
          <a:xfrm>
            <a:off x="1828800" y="4452973"/>
            <a:ext cx="1485600" cy="22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65" name="Google Shape;365;p38"/>
          <p:cNvPicPr preferRelativeResize="0"/>
          <p:nvPr/>
        </p:nvPicPr>
        <p:blipFill>
          <a:blip r:embed="rId5">
            <a:alphaModFix/>
          </a:blip>
          <a:stretch>
            <a:fillRect/>
          </a:stretch>
        </p:blipFill>
        <p:spPr>
          <a:xfrm>
            <a:off x="8613314" y="145034"/>
            <a:ext cx="1268525" cy="365100"/>
          </a:xfrm>
          <a:prstGeom prst="rect">
            <a:avLst/>
          </a:prstGeom>
          <a:noFill/>
          <a:ln w="19050" cap="flat" cmpd="sng">
            <a:solidFill>
              <a:schemeClr val="lt1"/>
            </a:solidFill>
            <a:prstDash val="solid"/>
            <a:round/>
            <a:headEnd type="none" w="sm" len="sm"/>
            <a:tailEnd type="none" w="sm" len="sm"/>
          </a:ln>
        </p:spPr>
      </p:pic>
      <p:sp>
        <p:nvSpPr>
          <p:cNvPr id="366" name="Google Shape;366;p38"/>
          <p:cNvSpPr/>
          <p:nvPr/>
        </p:nvSpPr>
        <p:spPr>
          <a:xfrm>
            <a:off x="11087825" y="93313"/>
            <a:ext cx="919500" cy="312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38"/>
          <p:cNvSpPr txBox="1"/>
          <p:nvPr/>
        </p:nvSpPr>
        <p:spPr>
          <a:xfrm rot="16200000">
            <a:off x="1213925" y="1185224"/>
            <a:ext cx="1374900" cy="546900"/>
          </a:xfrm>
          <a:prstGeom prst="rect">
            <a:avLst/>
          </a:prstGeom>
          <a:solidFill>
            <a:srgbClr val="9EBF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Century Gothic"/>
                <a:ea typeface="Century Gothic"/>
                <a:cs typeface="Century Gothic"/>
                <a:sym typeface="Century Gothic"/>
              </a:rPr>
              <a:t>Procesos Estratégicos</a:t>
            </a:r>
            <a:endParaRPr sz="1600" b="1">
              <a:latin typeface="Century Gothic"/>
              <a:ea typeface="Century Gothic"/>
              <a:cs typeface="Century Gothic"/>
              <a:sym typeface="Century Gothic"/>
            </a:endParaRPr>
          </a:p>
        </p:txBody>
      </p:sp>
      <p:graphicFrame>
        <p:nvGraphicFramePr>
          <p:cNvPr id="368" name="Google Shape;368;p38"/>
          <p:cNvGraphicFramePr/>
          <p:nvPr>
            <p:extLst>
              <p:ext uri="{D42A27DB-BD31-4B8C-83A1-F6EECF244321}">
                <p14:modId xmlns:p14="http://schemas.microsoft.com/office/powerpoint/2010/main" val="992834268"/>
              </p:ext>
            </p:extLst>
          </p:nvPr>
        </p:nvGraphicFramePr>
        <p:xfrm>
          <a:off x="1515889" y="752310"/>
          <a:ext cx="9201850" cy="1376100"/>
        </p:xfrm>
        <a:graphic>
          <a:graphicData uri="http://schemas.openxmlformats.org/drawingml/2006/table">
            <a:tbl>
              <a:tblPr>
                <a:noFill/>
              </a:tblPr>
              <a:tblGrid>
                <a:gridCol w="795000">
                  <a:extLst>
                    <a:ext uri="{9D8B030D-6E8A-4147-A177-3AD203B41FA5}">
                      <a16:colId xmlns:a16="http://schemas.microsoft.com/office/drawing/2014/main" val="20000"/>
                    </a:ext>
                  </a:extLst>
                </a:gridCol>
                <a:gridCol w="8406850">
                  <a:extLst>
                    <a:ext uri="{9D8B030D-6E8A-4147-A177-3AD203B41FA5}">
                      <a16:colId xmlns:a16="http://schemas.microsoft.com/office/drawing/2014/main" val="20001"/>
                    </a:ext>
                  </a:extLst>
                </a:gridCol>
              </a:tblGrid>
              <a:tr h="418925">
                <a:tc rowSpan="2">
                  <a:txBody>
                    <a:bodyPr/>
                    <a:lstStyle/>
                    <a:p>
                      <a:pPr marL="0" lvl="0" indent="0" algn="l" rtl="0">
                        <a:spcBef>
                          <a:spcPts val="0"/>
                        </a:spcBef>
                        <a:spcAft>
                          <a:spcPts val="0"/>
                        </a:spcAft>
                        <a:buNone/>
                      </a:pPr>
                      <a:endParaRPr/>
                    </a:p>
                  </a:txBody>
                  <a:tcPr marL="91425" marR="91425" marT="91425" marB="91425">
                    <a:lnL w="38100" cap="flat" cmpd="sng">
                      <a:solidFill>
                        <a:srgbClr val="4A86E8"/>
                      </a:solidFill>
                      <a:prstDash val="solid"/>
                      <a:round/>
                      <a:headEnd type="none" w="sm" len="sm"/>
                      <a:tailEnd type="none" w="sm" len="sm"/>
                    </a:lnL>
                    <a:lnR w="38100" cap="flat" cmpd="sng">
                      <a:solidFill>
                        <a:srgbClr val="4A86E8"/>
                      </a:solidFill>
                      <a:prstDash val="solid"/>
                      <a:round/>
                      <a:headEnd type="none" w="sm" len="sm"/>
                      <a:tailEnd type="none" w="sm" len="sm"/>
                    </a:lnR>
                    <a:lnT w="38100" cap="flat" cmpd="sng">
                      <a:solidFill>
                        <a:srgbClr val="4A86E8"/>
                      </a:solidFill>
                      <a:prstDash val="solid"/>
                      <a:round/>
                      <a:headEnd type="none" w="sm" len="sm"/>
                      <a:tailEnd type="none" w="sm" len="sm"/>
                    </a:lnT>
                    <a:lnB w="38100" cap="flat" cmpd="sng">
                      <a:solidFill>
                        <a:srgbClr val="4A86E8"/>
                      </a:solidFill>
                      <a:prstDash val="solid"/>
                      <a:round/>
                      <a:headEnd type="none" w="sm" len="sm"/>
                      <a:tailEnd type="none" w="sm" len="sm"/>
                    </a:lnB>
                  </a:tcPr>
                </a:tc>
                <a:tc rowSpan="2">
                  <a:txBody>
                    <a:bodyPr/>
                    <a:lstStyle/>
                    <a:p>
                      <a:pPr marL="0" lvl="0" indent="0" algn="l" rtl="0">
                        <a:spcBef>
                          <a:spcPts val="0"/>
                        </a:spcBef>
                        <a:spcAft>
                          <a:spcPts val="0"/>
                        </a:spcAft>
                        <a:buNone/>
                      </a:pPr>
                      <a:endParaRPr/>
                    </a:p>
                  </a:txBody>
                  <a:tcPr marL="91425" marR="91425" marT="91425" marB="91425">
                    <a:lnL w="38100" cap="flat" cmpd="sng">
                      <a:solidFill>
                        <a:srgbClr val="4A86E8"/>
                      </a:solidFill>
                      <a:prstDash val="solid"/>
                      <a:round/>
                      <a:headEnd type="none" w="sm" len="sm"/>
                      <a:tailEnd type="none" w="sm" len="sm"/>
                    </a:lnL>
                    <a:lnR w="38100" cap="flat" cmpd="sng">
                      <a:solidFill>
                        <a:srgbClr val="4A86E8"/>
                      </a:solidFill>
                      <a:prstDash val="solid"/>
                      <a:round/>
                      <a:headEnd type="none" w="sm" len="sm"/>
                      <a:tailEnd type="none" w="sm" len="sm"/>
                    </a:lnR>
                    <a:lnT w="38100" cap="flat" cmpd="sng">
                      <a:solidFill>
                        <a:srgbClr val="4A86E8"/>
                      </a:solidFill>
                      <a:prstDash val="solid"/>
                      <a:round/>
                      <a:headEnd type="none" w="sm" len="sm"/>
                      <a:tailEnd type="none" w="sm" len="sm"/>
                    </a:lnT>
                    <a:lnB w="38100" cap="flat" cmpd="sng">
                      <a:solidFill>
                        <a:srgbClr val="4A86E8"/>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957175">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369" name="Google Shape;369;p38"/>
          <p:cNvGraphicFramePr/>
          <p:nvPr>
            <p:extLst>
              <p:ext uri="{D42A27DB-BD31-4B8C-83A1-F6EECF244321}">
                <p14:modId xmlns:p14="http://schemas.microsoft.com/office/powerpoint/2010/main" val="185568277"/>
              </p:ext>
            </p:extLst>
          </p:nvPr>
        </p:nvGraphicFramePr>
        <p:xfrm>
          <a:off x="1515910" y="2680255"/>
          <a:ext cx="9201850" cy="1433400"/>
        </p:xfrm>
        <a:graphic>
          <a:graphicData uri="http://schemas.openxmlformats.org/drawingml/2006/table">
            <a:tbl>
              <a:tblPr>
                <a:noFill/>
              </a:tblPr>
              <a:tblGrid>
                <a:gridCol w="795025">
                  <a:extLst>
                    <a:ext uri="{9D8B030D-6E8A-4147-A177-3AD203B41FA5}">
                      <a16:colId xmlns:a16="http://schemas.microsoft.com/office/drawing/2014/main" val="20000"/>
                    </a:ext>
                  </a:extLst>
                </a:gridCol>
                <a:gridCol w="8406825">
                  <a:extLst>
                    <a:ext uri="{9D8B030D-6E8A-4147-A177-3AD203B41FA5}">
                      <a16:colId xmlns:a16="http://schemas.microsoft.com/office/drawing/2014/main" val="20001"/>
                    </a:ext>
                  </a:extLst>
                </a:gridCol>
              </a:tblGrid>
              <a:tr h="473600">
                <a:tc rowSpan="2">
                  <a:txBody>
                    <a:bodyPr/>
                    <a:lstStyle/>
                    <a:p>
                      <a:pPr marL="0" lvl="0" indent="0" algn="l" rtl="0">
                        <a:spcBef>
                          <a:spcPts val="0"/>
                        </a:spcBef>
                        <a:spcAft>
                          <a:spcPts val="0"/>
                        </a:spcAft>
                        <a:buNone/>
                      </a:pPr>
                      <a:endParaRPr/>
                    </a:p>
                  </a:txBody>
                  <a:tcPr marL="91425" marR="91425" marT="91425" marB="91425">
                    <a:lnL w="38100" cap="flat" cmpd="sng">
                      <a:solidFill>
                        <a:srgbClr val="5EBE8A"/>
                      </a:solidFill>
                      <a:prstDash val="solid"/>
                      <a:round/>
                      <a:headEnd type="none" w="sm" len="sm"/>
                      <a:tailEnd type="none" w="sm" len="sm"/>
                    </a:lnL>
                    <a:lnR w="38100" cap="flat" cmpd="sng">
                      <a:solidFill>
                        <a:srgbClr val="5EBE8A"/>
                      </a:solidFill>
                      <a:prstDash val="solid"/>
                      <a:round/>
                      <a:headEnd type="none" w="sm" len="sm"/>
                      <a:tailEnd type="none" w="sm" len="sm"/>
                    </a:lnR>
                    <a:lnT w="38100" cap="flat" cmpd="sng">
                      <a:solidFill>
                        <a:srgbClr val="5EBE8A"/>
                      </a:solidFill>
                      <a:prstDash val="solid"/>
                      <a:round/>
                      <a:headEnd type="none" w="sm" len="sm"/>
                      <a:tailEnd type="none" w="sm" len="sm"/>
                    </a:lnT>
                    <a:lnB w="38100" cap="flat" cmpd="sng">
                      <a:solidFill>
                        <a:srgbClr val="5EBE8A"/>
                      </a:solidFill>
                      <a:prstDash val="solid"/>
                      <a:round/>
                      <a:headEnd type="none" w="sm" len="sm"/>
                      <a:tailEnd type="none" w="sm" len="sm"/>
                    </a:lnB>
                  </a:tcPr>
                </a:tc>
                <a:tc rowSpan="2">
                  <a:txBody>
                    <a:bodyPr/>
                    <a:lstStyle/>
                    <a:p>
                      <a:pPr marL="0" lvl="0" indent="0" algn="l" rtl="0">
                        <a:spcBef>
                          <a:spcPts val="0"/>
                        </a:spcBef>
                        <a:spcAft>
                          <a:spcPts val="0"/>
                        </a:spcAft>
                        <a:buNone/>
                      </a:pPr>
                      <a:endParaRPr/>
                    </a:p>
                  </a:txBody>
                  <a:tcPr marL="91425" marR="91425" marT="91425" marB="91425">
                    <a:lnL w="38100" cap="flat" cmpd="sng">
                      <a:solidFill>
                        <a:srgbClr val="5EBE8A"/>
                      </a:solidFill>
                      <a:prstDash val="solid"/>
                      <a:round/>
                      <a:headEnd type="none" w="sm" len="sm"/>
                      <a:tailEnd type="none" w="sm" len="sm"/>
                    </a:lnL>
                    <a:lnR w="38100" cap="flat" cmpd="sng">
                      <a:solidFill>
                        <a:srgbClr val="5EBE8A"/>
                      </a:solidFill>
                      <a:prstDash val="solid"/>
                      <a:round/>
                      <a:headEnd type="none" w="sm" len="sm"/>
                      <a:tailEnd type="none" w="sm" len="sm"/>
                    </a:lnR>
                    <a:lnT w="38100" cap="flat" cmpd="sng">
                      <a:solidFill>
                        <a:srgbClr val="5EBE8A"/>
                      </a:solidFill>
                      <a:prstDash val="solid"/>
                      <a:round/>
                      <a:headEnd type="none" w="sm" len="sm"/>
                      <a:tailEnd type="none" w="sm" len="sm"/>
                    </a:lnT>
                    <a:lnB w="38100" cap="flat" cmpd="sng">
                      <a:solidFill>
                        <a:srgbClr val="5EBE8A"/>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959800">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bl>
          </a:graphicData>
        </a:graphic>
      </p:graphicFrame>
      <p:sp>
        <p:nvSpPr>
          <p:cNvPr id="370" name="Google Shape;370;p38"/>
          <p:cNvSpPr txBox="1"/>
          <p:nvPr/>
        </p:nvSpPr>
        <p:spPr>
          <a:xfrm rot="16200000">
            <a:off x="1179575" y="3111749"/>
            <a:ext cx="1449900" cy="540600"/>
          </a:xfrm>
          <a:prstGeom prst="rect">
            <a:avLst/>
          </a:prstGeom>
          <a:solidFill>
            <a:srgbClr val="5EBE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Century Gothic"/>
                <a:ea typeface="Century Gothic"/>
                <a:cs typeface="Century Gothic"/>
                <a:sym typeface="Century Gothic"/>
              </a:rPr>
              <a:t>Procesos Misionales</a:t>
            </a:r>
            <a:endParaRPr sz="1600" b="1">
              <a:latin typeface="Century Gothic"/>
              <a:ea typeface="Century Gothic"/>
              <a:cs typeface="Century Gothic"/>
              <a:sym typeface="Century Gothic"/>
            </a:endParaRPr>
          </a:p>
        </p:txBody>
      </p:sp>
      <p:graphicFrame>
        <p:nvGraphicFramePr>
          <p:cNvPr id="371" name="Google Shape;371;p38"/>
          <p:cNvGraphicFramePr/>
          <p:nvPr>
            <p:extLst>
              <p:ext uri="{D42A27DB-BD31-4B8C-83A1-F6EECF244321}">
                <p14:modId xmlns:p14="http://schemas.microsoft.com/office/powerpoint/2010/main" val="1440919279"/>
              </p:ext>
            </p:extLst>
          </p:nvPr>
        </p:nvGraphicFramePr>
        <p:xfrm>
          <a:off x="1515911" y="4675154"/>
          <a:ext cx="9255950" cy="1394175"/>
        </p:xfrm>
        <a:graphic>
          <a:graphicData uri="http://schemas.openxmlformats.org/drawingml/2006/table">
            <a:tbl>
              <a:tblPr>
                <a:noFill/>
              </a:tblPr>
              <a:tblGrid>
                <a:gridCol w="783900">
                  <a:extLst>
                    <a:ext uri="{9D8B030D-6E8A-4147-A177-3AD203B41FA5}">
                      <a16:colId xmlns:a16="http://schemas.microsoft.com/office/drawing/2014/main" val="20000"/>
                    </a:ext>
                  </a:extLst>
                </a:gridCol>
                <a:gridCol w="8472050">
                  <a:extLst>
                    <a:ext uri="{9D8B030D-6E8A-4147-A177-3AD203B41FA5}">
                      <a16:colId xmlns:a16="http://schemas.microsoft.com/office/drawing/2014/main" val="20001"/>
                    </a:ext>
                  </a:extLst>
                </a:gridCol>
              </a:tblGrid>
              <a:tr h="460625">
                <a:tc rowSpan="2">
                  <a:txBody>
                    <a:bodyPr/>
                    <a:lstStyle/>
                    <a:p>
                      <a:pPr marL="0" lvl="0" indent="0" algn="l" rtl="0">
                        <a:spcBef>
                          <a:spcPts val="0"/>
                        </a:spcBef>
                        <a:spcAft>
                          <a:spcPts val="0"/>
                        </a:spcAft>
                        <a:buNone/>
                      </a:pPr>
                      <a:endParaRPr/>
                    </a:p>
                  </a:txBody>
                  <a:tcPr marL="91425" marR="91425" marT="91425" marB="91425">
                    <a:lnL w="38100" cap="flat" cmpd="sng">
                      <a:solidFill>
                        <a:srgbClr val="D34982"/>
                      </a:solidFill>
                      <a:prstDash val="solid"/>
                      <a:round/>
                      <a:headEnd type="none" w="sm" len="sm"/>
                      <a:tailEnd type="none" w="sm" len="sm"/>
                    </a:lnL>
                    <a:lnR w="38100" cap="flat" cmpd="sng">
                      <a:solidFill>
                        <a:srgbClr val="D34982"/>
                      </a:solidFill>
                      <a:prstDash val="solid"/>
                      <a:round/>
                      <a:headEnd type="none" w="sm" len="sm"/>
                      <a:tailEnd type="none" w="sm" len="sm"/>
                    </a:lnR>
                    <a:lnT w="38100" cap="flat" cmpd="sng">
                      <a:solidFill>
                        <a:srgbClr val="D34982"/>
                      </a:solidFill>
                      <a:prstDash val="solid"/>
                      <a:round/>
                      <a:headEnd type="none" w="sm" len="sm"/>
                      <a:tailEnd type="none" w="sm" len="sm"/>
                    </a:lnT>
                    <a:lnB w="38100" cap="flat" cmpd="sng">
                      <a:solidFill>
                        <a:srgbClr val="D34982"/>
                      </a:solidFill>
                      <a:prstDash val="solid"/>
                      <a:round/>
                      <a:headEnd type="none" w="sm" len="sm"/>
                      <a:tailEnd type="none" w="sm" len="sm"/>
                    </a:lnB>
                  </a:tcPr>
                </a:tc>
                <a:tc rowSpan="2">
                  <a:txBody>
                    <a:bodyPr/>
                    <a:lstStyle/>
                    <a:p>
                      <a:pPr marL="0" lvl="0" indent="0" algn="l" rtl="0">
                        <a:spcBef>
                          <a:spcPts val="0"/>
                        </a:spcBef>
                        <a:spcAft>
                          <a:spcPts val="0"/>
                        </a:spcAft>
                        <a:buNone/>
                      </a:pPr>
                      <a:endParaRPr/>
                    </a:p>
                  </a:txBody>
                  <a:tcPr marL="91425" marR="91425" marT="91425" marB="91425">
                    <a:lnL w="38100" cap="flat" cmpd="sng">
                      <a:solidFill>
                        <a:srgbClr val="D34982"/>
                      </a:solidFill>
                      <a:prstDash val="solid"/>
                      <a:round/>
                      <a:headEnd type="none" w="sm" len="sm"/>
                      <a:tailEnd type="none" w="sm" len="sm"/>
                    </a:lnL>
                    <a:lnR w="38100" cap="flat" cmpd="sng">
                      <a:solidFill>
                        <a:srgbClr val="D34982"/>
                      </a:solidFill>
                      <a:prstDash val="solid"/>
                      <a:round/>
                      <a:headEnd type="none" w="sm" len="sm"/>
                      <a:tailEnd type="none" w="sm" len="sm"/>
                    </a:lnR>
                    <a:lnT w="38100" cap="flat" cmpd="sng">
                      <a:solidFill>
                        <a:srgbClr val="D34982"/>
                      </a:solidFill>
                      <a:prstDash val="solid"/>
                      <a:round/>
                      <a:headEnd type="none" w="sm" len="sm"/>
                      <a:tailEnd type="none" w="sm" len="sm"/>
                    </a:lnT>
                    <a:lnB w="38100" cap="flat" cmpd="sng">
                      <a:solidFill>
                        <a:srgbClr val="D3498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933550">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bl>
          </a:graphicData>
        </a:graphic>
      </p:graphicFrame>
      <p:sp>
        <p:nvSpPr>
          <p:cNvPr id="372" name="Google Shape;372;p38"/>
          <p:cNvSpPr txBox="1"/>
          <p:nvPr/>
        </p:nvSpPr>
        <p:spPr>
          <a:xfrm rot="16200000">
            <a:off x="1224948" y="5083611"/>
            <a:ext cx="1376100" cy="556500"/>
          </a:xfrm>
          <a:prstGeom prst="rect">
            <a:avLst/>
          </a:prstGeom>
          <a:solidFill>
            <a:srgbClr val="D34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Century Gothic"/>
                <a:ea typeface="Century Gothic"/>
                <a:cs typeface="Century Gothic"/>
                <a:sym typeface="Century Gothic"/>
              </a:rPr>
              <a:t>Procesos de apoyo</a:t>
            </a:r>
            <a:endParaRPr sz="1600" b="1">
              <a:latin typeface="Century Gothic"/>
              <a:ea typeface="Century Gothic"/>
              <a:cs typeface="Century Gothic"/>
              <a:sym typeface="Century Gothic"/>
            </a:endParaRPr>
          </a:p>
        </p:txBody>
      </p:sp>
      <p:sp>
        <p:nvSpPr>
          <p:cNvPr id="373" name="Google Shape;373;p38"/>
          <p:cNvSpPr/>
          <p:nvPr/>
        </p:nvSpPr>
        <p:spPr>
          <a:xfrm>
            <a:off x="3012545" y="1015222"/>
            <a:ext cx="1335900" cy="891300"/>
          </a:xfrm>
          <a:prstGeom prst="flowChartAlternateProcess">
            <a:avLst/>
          </a:prstGeom>
          <a:solidFill>
            <a:srgbClr val="C9DAF8"/>
          </a:solid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1500" b="1">
                <a:solidFill>
                  <a:srgbClr val="041C2C"/>
                </a:solidFill>
                <a:latin typeface="Century Gothic"/>
                <a:ea typeface="Century Gothic"/>
                <a:cs typeface="Century Gothic"/>
                <a:sym typeface="Century Gothic"/>
              </a:rPr>
              <a:t>DIR</a:t>
            </a:r>
            <a:endParaRPr sz="1500" b="1">
              <a:solidFill>
                <a:srgbClr val="041C2C"/>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s-ES" sz="1500" b="1">
                <a:solidFill>
                  <a:srgbClr val="041C2C"/>
                </a:solidFill>
                <a:latin typeface="Century Gothic"/>
                <a:ea typeface="Century Gothic"/>
                <a:cs typeface="Century Gothic"/>
                <a:sym typeface="Century Gothic"/>
              </a:rPr>
              <a:t>Dirección</a:t>
            </a:r>
            <a:endParaRPr sz="1300" b="1">
              <a:latin typeface="Century Gothic"/>
              <a:ea typeface="Century Gothic"/>
              <a:cs typeface="Century Gothic"/>
              <a:sym typeface="Century Gothic"/>
            </a:endParaRPr>
          </a:p>
        </p:txBody>
      </p:sp>
      <p:sp>
        <p:nvSpPr>
          <p:cNvPr id="374" name="Google Shape;374;p38"/>
          <p:cNvSpPr/>
          <p:nvPr/>
        </p:nvSpPr>
        <p:spPr>
          <a:xfrm>
            <a:off x="5681614" y="998747"/>
            <a:ext cx="1485600" cy="891300"/>
          </a:xfrm>
          <a:prstGeom prst="flowChartAlternateProcess">
            <a:avLst/>
          </a:prstGeom>
          <a:solidFill>
            <a:srgbClr val="C9DAF8"/>
          </a:solid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SGC Administración del SGC</a:t>
            </a:r>
            <a:endParaRPr sz="1300" b="1"/>
          </a:p>
        </p:txBody>
      </p:sp>
      <p:sp>
        <p:nvSpPr>
          <p:cNvPr id="375" name="Google Shape;375;p38"/>
          <p:cNvSpPr/>
          <p:nvPr/>
        </p:nvSpPr>
        <p:spPr>
          <a:xfrm>
            <a:off x="8348327" y="1015222"/>
            <a:ext cx="1417200" cy="891300"/>
          </a:xfrm>
          <a:prstGeom prst="flowChartAlternateProcess">
            <a:avLst/>
          </a:prstGeom>
          <a:solidFill>
            <a:srgbClr val="C9DAF8"/>
          </a:solid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COM</a:t>
            </a:r>
            <a:endParaRPr sz="1500"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Comercial</a:t>
            </a:r>
            <a:endParaRPr sz="1300"/>
          </a:p>
        </p:txBody>
      </p:sp>
      <p:sp>
        <p:nvSpPr>
          <p:cNvPr id="376" name="Google Shape;376;p38"/>
          <p:cNvSpPr/>
          <p:nvPr/>
        </p:nvSpPr>
        <p:spPr>
          <a:xfrm>
            <a:off x="4713525" y="2929662"/>
            <a:ext cx="1485600" cy="1003200"/>
          </a:xfrm>
          <a:prstGeom prst="flowChartAlternateProcess">
            <a:avLst/>
          </a:prstGeom>
          <a:solidFill>
            <a:srgbClr val="C9EBDF"/>
          </a:solidFill>
          <a:ln w="28575" cap="flat" cmpd="sng">
            <a:solidFill>
              <a:srgbClr val="58BE8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b="1">
                <a:solidFill>
                  <a:srgbClr val="041C2C"/>
                </a:solidFill>
                <a:latin typeface="Calibri"/>
                <a:ea typeface="Calibri"/>
                <a:cs typeface="Calibri"/>
                <a:sym typeface="Calibri"/>
              </a:rPr>
              <a:t>PRY</a:t>
            </a:r>
            <a:endParaRPr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b="1">
                <a:solidFill>
                  <a:srgbClr val="041C2C"/>
                </a:solidFill>
                <a:latin typeface="Calibri"/>
                <a:ea typeface="Calibri"/>
                <a:cs typeface="Calibri"/>
                <a:sym typeface="Calibri"/>
              </a:rPr>
              <a:t>Gestión de Proyectos</a:t>
            </a:r>
            <a:endParaRPr b="1"/>
          </a:p>
        </p:txBody>
      </p:sp>
      <p:sp>
        <p:nvSpPr>
          <p:cNvPr id="377" name="Google Shape;377;p38"/>
          <p:cNvSpPr/>
          <p:nvPr/>
        </p:nvSpPr>
        <p:spPr>
          <a:xfrm>
            <a:off x="9056285" y="2929662"/>
            <a:ext cx="1580890" cy="1003200"/>
          </a:xfrm>
          <a:prstGeom prst="flowChartAlternateProcess">
            <a:avLst/>
          </a:prstGeom>
          <a:solidFill>
            <a:srgbClr val="C9EBDF"/>
          </a:solidFill>
          <a:ln w="28575" cap="flat" cmpd="sng">
            <a:solidFill>
              <a:srgbClr val="58BE8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b="1">
                <a:solidFill>
                  <a:srgbClr val="041C2C"/>
                </a:solidFill>
                <a:latin typeface="Calibri"/>
                <a:ea typeface="Calibri"/>
                <a:cs typeface="Calibri"/>
                <a:sym typeface="Calibri"/>
              </a:rPr>
              <a:t>CIB</a:t>
            </a:r>
            <a:endParaRPr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sz="1600" b="1">
                <a:solidFill>
                  <a:srgbClr val="041C2C"/>
                </a:solidFill>
                <a:latin typeface="Calibri"/>
                <a:ea typeface="Calibri"/>
                <a:cs typeface="Calibri"/>
                <a:sym typeface="Calibri"/>
              </a:rPr>
              <a:t>Servicio de Ciberseguridad</a:t>
            </a:r>
            <a:endParaRPr sz="1600" b="1"/>
          </a:p>
        </p:txBody>
      </p:sp>
      <p:sp>
        <p:nvSpPr>
          <p:cNvPr id="378" name="Google Shape;378;p38"/>
          <p:cNvSpPr/>
          <p:nvPr/>
        </p:nvSpPr>
        <p:spPr>
          <a:xfrm>
            <a:off x="6896700" y="2929662"/>
            <a:ext cx="1716614" cy="1003200"/>
          </a:xfrm>
          <a:prstGeom prst="flowChartAlternateProcess">
            <a:avLst/>
          </a:prstGeom>
          <a:solidFill>
            <a:srgbClr val="C9EBDF"/>
          </a:solidFill>
          <a:ln w="28575" cap="flat" cmpd="sng">
            <a:solidFill>
              <a:srgbClr val="58BE8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b="1">
                <a:solidFill>
                  <a:srgbClr val="041C2C"/>
                </a:solidFill>
                <a:latin typeface="Calibri"/>
                <a:ea typeface="Calibri"/>
                <a:cs typeface="Calibri"/>
                <a:sym typeface="Calibri"/>
              </a:rPr>
              <a:t>IMP</a:t>
            </a:r>
            <a:endParaRPr sz="1600"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sz="1600" b="1">
                <a:solidFill>
                  <a:srgbClr val="041C2C"/>
                </a:solidFill>
                <a:latin typeface="Calibri"/>
                <a:ea typeface="Calibri"/>
                <a:cs typeface="Calibri"/>
                <a:sym typeface="Calibri"/>
              </a:rPr>
              <a:t>Implementación de la solución</a:t>
            </a:r>
            <a:endParaRPr sz="1600" b="1"/>
          </a:p>
        </p:txBody>
      </p:sp>
      <p:sp>
        <p:nvSpPr>
          <p:cNvPr id="379" name="Google Shape;379;p38"/>
          <p:cNvSpPr/>
          <p:nvPr/>
        </p:nvSpPr>
        <p:spPr>
          <a:xfrm>
            <a:off x="3012550" y="4838736"/>
            <a:ext cx="1335900" cy="1003200"/>
          </a:xfrm>
          <a:prstGeom prst="flowChartAlternateProcess">
            <a:avLst/>
          </a:prstGeom>
          <a:solidFill>
            <a:srgbClr val="EAD1DC"/>
          </a:solidFill>
          <a:ln w="28575" cap="flat" cmpd="sng">
            <a:solidFill>
              <a:srgbClr val="D34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GH</a:t>
            </a:r>
            <a:endParaRPr sz="1500"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Gestión  Humana</a:t>
            </a:r>
            <a:endParaRPr sz="1300" b="1"/>
          </a:p>
        </p:txBody>
      </p:sp>
      <p:sp>
        <p:nvSpPr>
          <p:cNvPr id="380" name="Google Shape;380;p38"/>
          <p:cNvSpPr/>
          <p:nvPr/>
        </p:nvSpPr>
        <p:spPr>
          <a:xfrm>
            <a:off x="5633163" y="4818036"/>
            <a:ext cx="1485600" cy="1044600"/>
          </a:xfrm>
          <a:prstGeom prst="flowChartAlternateProcess">
            <a:avLst/>
          </a:prstGeom>
          <a:solidFill>
            <a:srgbClr val="EAD1DC"/>
          </a:solidFill>
          <a:ln w="28575" cap="flat" cmpd="sng">
            <a:solidFill>
              <a:srgbClr val="D34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INF</a:t>
            </a:r>
            <a:endParaRPr sz="1500"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Gestión de Infraestructura Tecnológica</a:t>
            </a:r>
            <a:endParaRPr sz="1300" b="1"/>
          </a:p>
        </p:txBody>
      </p:sp>
      <p:sp>
        <p:nvSpPr>
          <p:cNvPr id="381" name="Google Shape;381;p38"/>
          <p:cNvSpPr/>
          <p:nvPr/>
        </p:nvSpPr>
        <p:spPr>
          <a:xfrm>
            <a:off x="8403475" y="4818036"/>
            <a:ext cx="1417200" cy="1044600"/>
          </a:xfrm>
          <a:prstGeom prst="flowChartAlternateProcess">
            <a:avLst/>
          </a:prstGeom>
          <a:solidFill>
            <a:srgbClr val="EAD1DC"/>
          </a:solidFill>
          <a:ln w="28575" cap="flat" cmpd="sng">
            <a:solidFill>
              <a:srgbClr val="D34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CO</a:t>
            </a:r>
            <a:endParaRPr sz="1500"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sz="1500" b="1">
                <a:solidFill>
                  <a:srgbClr val="041C2C"/>
                </a:solidFill>
                <a:latin typeface="Calibri"/>
                <a:ea typeface="Calibri"/>
                <a:cs typeface="Calibri"/>
                <a:sym typeface="Calibri"/>
              </a:rPr>
              <a:t>Gestión de Compras</a:t>
            </a:r>
            <a:endParaRPr sz="1300" b="1"/>
          </a:p>
        </p:txBody>
      </p:sp>
      <p:pic>
        <p:nvPicPr>
          <p:cNvPr id="382" name="Google Shape;382;p38" descr="pasted-image.pdf"/>
          <p:cNvPicPr preferRelativeResize="0"/>
          <p:nvPr/>
        </p:nvPicPr>
        <p:blipFill rotWithShape="1">
          <a:blip r:embed="rId3">
            <a:alphaModFix/>
          </a:blip>
          <a:srcRect/>
          <a:stretch/>
        </p:blipFill>
        <p:spPr>
          <a:xfrm>
            <a:off x="6051846" y="2389993"/>
            <a:ext cx="1792200" cy="317500"/>
          </a:xfrm>
          <a:prstGeom prst="rect">
            <a:avLst/>
          </a:prstGeom>
          <a:noFill/>
          <a:ln>
            <a:noFill/>
          </a:ln>
        </p:spPr>
      </p:pic>
      <p:sp>
        <p:nvSpPr>
          <p:cNvPr id="383" name="Google Shape;383;p38"/>
          <p:cNvSpPr/>
          <p:nvPr/>
        </p:nvSpPr>
        <p:spPr>
          <a:xfrm>
            <a:off x="2468850" y="2924837"/>
            <a:ext cx="1634412" cy="1004913"/>
          </a:xfrm>
          <a:prstGeom prst="flowChartAlternateProcess">
            <a:avLst/>
          </a:prstGeom>
          <a:solidFill>
            <a:srgbClr val="C9EBDF"/>
          </a:solidFill>
          <a:ln w="28575" cap="flat" cmpd="sng">
            <a:solidFill>
              <a:srgbClr val="58BE8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ES" b="1">
                <a:solidFill>
                  <a:srgbClr val="041C2C"/>
                </a:solidFill>
                <a:latin typeface="Calibri"/>
                <a:ea typeface="Calibri"/>
                <a:cs typeface="Calibri"/>
                <a:sym typeface="Calibri"/>
              </a:rPr>
              <a:t>DEL</a:t>
            </a:r>
            <a:endParaRPr b="1">
              <a:solidFill>
                <a:srgbClr val="041C2C"/>
              </a:solidFill>
              <a:latin typeface="Calibri"/>
              <a:ea typeface="Calibri"/>
              <a:cs typeface="Calibri"/>
              <a:sym typeface="Calibri"/>
            </a:endParaRPr>
          </a:p>
          <a:p>
            <a:pPr marL="0" lvl="0" indent="0" algn="ctr" rtl="0">
              <a:lnSpc>
                <a:spcPct val="115000"/>
              </a:lnSpc>
              <a:spcBef>
                <a:spcPts val="0"/>
              </a:spcBef>
              <a:spcAft>
                <a:spcPts val="0"/>
              </a:spcAft>
              <a:buNone/>
            </a:pPr>
            <a:r>
              <a:rPr lang="es-ES" b="1">
                <a:solidFill>
                  <a:srgbClr val="041C2C"/>
                </a:solidFill>
                <a:latin typeface="Calibri"/>
                <a:ea typeface="Calibri"/>
                <a:cs typeface="Calibri"/>
                <a:sym typeface="Calibri"/>
              </a:rPr>
              <a:t>Servicio STP´S</a:t>
            </a:r>
            <a:endParaRPr sz="1200" b="1"/>
          </a:p>
        </p:txBody>
      </p:sp>
      <p:sp>
        <p:nvSpPr>
          <p:cNvPr id="384" name="Google Shape;384;p38"/>
          <p:cNvSpPr txBox="1"/>
          <p:nvPr/>
        </p:nvSpPr>
        <p:spPr>
          <a:xfrm rot="16200000">
            <a:off x="-1355725" y="2322075"/>
            <a:ext cx="3909000" cy="766500"/>
          </a:xfrm>
          <a:prstGeom prst="rect">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Century Gothic"/>
                <a:ea typeface="Century Gothic"/>
                <a:cs typeface="Century Gothic"/>
                <a:sym typeface="Century Gothic"/>
              </a:rPr>
              <a:t>Clientes y otras partes interesadas pertinentes</a:t>
            </a:r>
            <a:endParaRPr sz="1600" b="1">
              <a:latin typeface="Century Gothic"/>
              <a:ea typeface="Century Gothic"/>
              <a:cs typeface="Century Gothic"/>
              <a:sym typeface="Century Gothic"/>
            </a:endParaRPr>
          </a:p>
        </p:txBody>
      </p:sp>
      <p:sp>
        <p:nvSpPr>
          <p:cNvPr id="385" name="Google Shape;385;p38"/>
          <p:cNvSpPr txBox="1"/>
          <p:nvPr/>
        </p:nvSpPr>
        <p:spPr>
          <a:xfrm rot="16200000">
            <a:off x="-27324" y="5107661"/>
            <a:ext cx="1252200" cy="766500"/>
          </a:xfrm>
          <a:prstGeom prst="rect">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Century Gothic"/>
                <a:ea typeface="Century Gothic"/>
                <a:cs typeface="Century Gothic"/>
                <a:sym typeface="Century Gothic"/>
              </a:rPr>
              <a:t>Requisitos</a:t>
            </a:r>
            <a:endParaRPr sz="1600" b="1">
              <a:latin typeface="Century Gothic"/>
              <a:ea typeface="Century Gothic"/>
              <a:cs typeface="Century Gothic"/>
              <a:sym typeface="Century Gothic"/>
            </a:endParaRPr>
          </a:p>
        </p:txBody>
      </p:sp>
      <p:sp>
        <p:nvSpPr>
          <p:cNvPr id="386" name="Google Shape;386;p38"/>
          <p:cNvSpPr txBox="1"/>
          <p:nvPr/>
        </p:nvSpPr>
        <p:spPr>
          <a:xfrm rot="16200000">
            <a:off x="8949175" y="3042475"/>
            <a:ext cx="5349600" cy="766500"/>
          </a:xfrm>
          <a:prstGeom prst="rect">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Century Gothic"/>
                <a:ea typeface="Century Gothic"/>
                <a:cs typeface="Century Gothic"/>
                <a:sym typeface="Century Gothic"/>
              </a:rPr>
              <a:t>Satisfacción clientes y otras partes interesadas pertinentes</a:t>
            </a:r>
            <a:endParaRPr sz="1600" b="1">
              <a:latin typeface="Century Gothic"/>
              <a:ea typeface="Century Gothic"/>
              <a:cs typeface="Century Gothic"/>
              <a:sym typeface="Century Gothic"/>
            </a:endParaRPr>
          </a:p>
        </p:txBody>
      </p:sp>
      <p:sp>
        <p:nvSpPr>
          <p:cNvPr id="387" name="Google Shape;387;p38"/>
          <p:cNvSpPr/>
          <p:nvPr/>
        </p:nvSpPr>
        <p:spPr>
          <a:xfrm>
            <a:off x="1021494" y="3250247"/>
            <a:ext cx="494400" cy="475500"/>
          </a:xfrm>
          <a:prstGeom prst="rightArrow">
            <a:avLst>
              <a:gd name="adj1" fmla="val 50000"/>
              <a:gd name="adj2" fmla="val 50000"/>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8" name="Google Shape;388;p38"/>
          <p:cNvSpPr/>
          <p:nvPr/>
        </p:nvSpPr>
        <p:spPr>
          <a:xfrm>
            <a:off x="6230611" y="2136328"/>
            <a:ext cx="387600" cy="544800"/>
          </a:xfrm>
          <a:prstGeom prst="upDownArrow">
            <a:avLst>
              <a:gd name="adj1" fmla="val 50000"/>
              <a:gd name="adj2" fmla="val 50000"/>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9" name="Google Shape;389;p38"/>
          <p:cNvSpPr/>
          <p:nvPr/>
        </p:nvSpPr>
        <p:spPr>
          <a:xfrm>
            <a:off x="6277232" y="4094556"/>
            <a:ext cx="387600" cy="544800"/>
          </a:xfrm>
          <a:prstGeom prst="upDownArrow">
            <a:avLst>
              <a:gd name="adj1" fmla="val 50000"/>
              <a:gd name="adj2" fmla="val 50000"/>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0" name="Google Shape;390;p38"/>
          <p:cNvSpPr/>
          <p:nvPr/>
        </p:nvSpPr>
        <p:spPr>
          <a:xfrm>
            <a:off x="10717751" y="3184349"/>
            <a:ext cx="485100" cy="365100"/>
          </a:xfrm>
          <a:prstGeom prst="leftRightArrow">
            <a:avLst>
              <a:gd name="adj1" fmla="val 50000"/>
              <a:gd name="adj2" fmla="val 50000"/>
            </a:avLst>
          </a:prstGeom>
          <a:solidFill>
            <a:schemeClr val="lt2"/>
          </a:solidFill>
          <a:ln w="3810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p:cNvSpPr txBox="1">
            <a:spLocks noGrp="1"/>
          </p:cNvSpPr>
          <p:nvPr>
            <p:ph type="sldNum" idx="12"/>
          </p:nvPr>
        </p:nvSpPr>
        <p:spPr>
          <a:xfrm>
            <a:off x="11028045" y="6409334"/>
            <a:ext cx="731700" cy="525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s-CO" sz="1000" b="0" i="0" u="none" strike="noStrike" cap="none">
                <a:solidFill>
                  <a:srgbClr val="888888"/>
                </a:solidFill>
                <a:latin typeface="Georgia"/>
                <a:ea typeface="Georgia"/>
                <a:cs typeface="Georgia"/>
                <a:sym typeface="Georgia"/>
              </a:rPr>
              <a:t>8</a:t>
            </a:fld>
            <a:endParaRPr sz="1000" b="0" i="0" u="none" strike="noStrike" cap="none">
              <a:solidFill>
                <a:srgbClr val="888888"/>
              </a:solidFill>
              <a:latin typeface="Georgia"/>
              <a:ea typeface="Georgia"/>
              <a:cs typeface="Georgia"/>
              <a:sym typeface="Georgia"/>
            </a:endParaRPr>
          </a:p>
        </p:txBody>
      </p:sp>
      <p:sp>
        <p:nvSpPr>
          <p:cNvPr id="294" name="Google Shape;294;p25"/>
          <p:cNvSpPr txBox="1"/>
          <p:nvPr/>
        </p:nvSpPr>
        <p:spPr>
          <a:xfrm>
            <a:off x="795345" y="1297034"/>
            <a:ext cx="10232700" cy="53748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Clr>
                <a:schemeClr val="dk1"/>
              </a:buClr>
              <a:buSzPts val="1100"/>
              <a:buFont typeface="Arial"/>
              <a:buNone/>
            </a:pPr>
            <a:r>
              <a:rPr lang="es-CO" sz="2200" b="0" i="0" u="none" strike="noStrike" cap="none">
                <a:solidFill>
                  <a:srgbClr val="000000"/>
                </a:solidFill>
                <a:latin typeface="Georgia"/>
                <a:ea typeface="Georgia"/>
                <a:cs typeface="Georgia"/>
                <a:sym typeface="Georgia"/>
              </a:rPr>
              <a:t>El concepto de partes interesadas se extiende más allá del enfoque únicamente al cliente. Es importante </a:t>
            </a:r>
            <a:r>
              <a:rPr lang="es-CO" sz="2200">
                <a:latin typeface="Georgia"/>
                <a:ea typeface="Georgia"/>
                <a:cs typeface="Georgia"/>
                <a:sym typeface="Georgia"/>
              </a:rPr>
              <a:t>considerar a todas</a:t>
            </a:r>
            <a:r>
              <a:rPr lang="es-CO" sz="2200" b="0" i="0" u="none" strike="noStrike" cap="none">
                <a:solidFill>
                  <a:srgbClr val="000000"/>
                </a:solidFill>
                <a:latin typeface="Georgia"/>
                <a:ea typeface="Georgia"/>
                <a:cs typeface="Georgia"/>
                <a:sym typeface="Georgia"/>
              </a:rPr>
              <a:t> las partes interesadas pertinentes. NORMA TÉCNICA COLOMBIANA NTC-ISO 9000 (Segunda actualización).</a:t>
            </a:r>
            <a:endParaRPr sz="2200" b="0" i="0" u="none" strike="noStrike" cap="none">
              <a:solidFill>
                <a:srgbClr val="000000"/>
              </a:solidFill>
              <a:latin typeface="Georgia"/>
              <a:ea typeface="Georgia"/>
              <a:cs typeface="Georgia"/>
              <a:sym typeface="Georgia"/>
            </a:endParaRPr>
          </a:p>
          <a:p>
            <a:pPr marL="0" marR="0" lvl="0" indent="0" algn="just" rtl="0">
              <a:lnSpc>
                <a:spcPct val="115000"/>
              </a:lnSpc>
              <a:spcBef>
                <a:spcPts val="0"/>
              </a:spcBef>
              <a:spcAft>
                <a:spcPts val="0"/>
              </a:spcAft>
              <a:buClr>
                <a:schemeClr val="dk1"/>
              </a:buClr>
              <a:buSzPts val="1100"/>
              <a:buFont typeface="Arial"/>
              <a:buNone/>
            </a:pPr>
            <a:endParaRPr sz="2200" b="0" i="0" u="none" strike="noStrike" cap="none">
              <a:solidFill>
                <a:srgbClr val="000000"/>
              </a:solidFill>
              <a:latin typeface="Georgia"/>
              <a:ea typeface="Georgia"/>
              <a:cs typeface="Georgia"/>
              <a:sym typeface="Georgia"/>
            </a:endParaRPr>
          </a:p>
          <a:p>
            <a:pPr marL="0" marR="0" lvl="0" indent="0" algn="just" rtl="0">
              <a:lnSpc>
                <a:spcPct val="115000"/>
              </a:lnSpc>
              <a:spcBef>
                <a:spcPts val="0"/>
              </a:spcBef>
              <a:spcAft>
                <a:spcPts val="0"/>
              </a:spcAft>
              <a:buClr>
                <a:schemeClr val="dk1"/>
              </a:buClr>
              <a:buSzPts val="1100"/>
              <a:buFont typeface="Arial"/>
              <a:buNone/>
            </a:pPr>
            <a:r>
              <a:rPr lang="es-CO" sz="2200" b="0" i="0" u="none" strike="noStrike" cap="none">
                <a:solidFill>
                  <a:srgbClr val="000000"/>
                </a:solidFill>
                <a:latin typeface="Georgia"/>
                <a:ea typeface="Georgia"/>
                <a:cs typeface="Georgia"/>
                <a:sym typeface="Georgia"/>
              </a:rPr>
              <a:t>Parte del proceso para la comprensión del contexto de la organización es identificar sus partes interesadas. Las partes interesadas pertinentes son aquellas que generan riesgo significativo para la sostenibilidad de la organización si sus necesidades y expectativas no se cumplen. Las organizaciones definen qué resultados son necesarios para proporcionar a aquellas partes interesadas pertinentes para reducir dicho riesgo. Las organizaciones atraen, consiguen y conservan el apoyo de las partes interesadas pertinentes de las que dependen para su éxito. </a:t>
            </a:r>
            <a:endParaRPr sz="2200" b="0" i="0" u="none" strike="noStrike" cap="none">
              <a:solidFill>
                <a:srgbClr val="000000"/>
              </a:solidFill>
              <a:latin typeface="Georgia"/>
              <a:ea typeface="Georgia"/>
              <a:cs typeface="Georgia"/>
              <a:sym typeface="Georgia"/>
            </a:endParaRPr>
          </a:p>
        </p:txBody>
      </p:sp>
      <p:sp>
        <p:nvSpPr>
          <p:cNvPr id="295" name="Google Shape;295;p25"/>
          <p:cNvSpPr txBox="1"/>
          <p:nvPr/>
        </p:nvSpPr>
        <p:spPr>
          <a:xfrm>
            <a:off x="1626065" y="617902"/>
            <a:ext cx="8232300" cy="636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s-CO" sz="3600" b="1" i="0" u="none" strike="noStrike" cap="none">
                <a:solidFill>
                  <a:srgbClr val="041B2C"/>
                </a:solidFill>
                <a:latin typeface="Georgia" panose="02040502050405020303" pitchFamily="18" charset="0"/>
                <a:ea typeface="Helvetica Neue"/>
                <a:cs typeface="Helvetica Neue"/>
                <a:sym typeface="Helvetica Neue"/>
              </a:rPr>
              <a:t>PARTES INTERESADAS</a:t>
            </a:r>
            <a:endParaRPr sz="3600" b="1" i="0" u="none" strike="noStrike" cap="none">
              <a:solidFill>
                <a:srgbClr val="000000"/>
              </a:solidFill>
              <a:latin typeface="Georgia" panose="02040502050405020303" pitchFamily="18" charset="0"/>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posición de imagen 32" descr="Un hombre en frente de una computadora&#10;&#10;Descripción generada automáticamente con confianza media">
            <a:extLst>
              <a:ext uri="{FF2B5EF4-FFF2-40B4-BE49-F238E27FC236}">
                <a16:creationId xmlns:a16="http://schemas.microsoft.com/office/drawing/2014/main" id="{C4833629-DD9D-1D59-55DC-701F6A4005E9}"/>
              </a:ext>
            </a:extLst>
          </p:cNvPr>
          <p:cNvPicPr>
            <a:picLocks noGrp="1" noChangeAspect="1"/>
          </p:cNvPicPr>
          <p:nvPr>
            <p:ph type="pic" sz="quarter" idx="18"/>
          </p:nvPr>
        </p:nvPicPr>
        <p:blipFill>
          <a:blip r:embed="rId2"/>
          <a:srcRect l="31815" r="31815"/>
          <a:stretch>
            <a:fillRect/>
          </a:stretch>
        </p:blipFill>
        <p:spPr/>
      </p:pic>
      <p:sp>
        <p:nvSpPr>
          <p:cNvPr id="5" name="Google Shape;304;p25">
            <a:extLst>
              <a:ext uri="{FF2B5EF4-FFF2-40B4-BE49-F238E27FC236}">
                <a16:creationId xmlns:a16="http://schemas.microsoft.com/office/drawing/2014/main" id="{CE9C8663-E3FF-4A0A-8677-9936EDA41345}"/>
              </a:ext>
            </a:extLst>
          </p:cNvPr>
          <p:cNvSpPr/>
          <p:nvPr/>
        </p:nvSpPr>
        <p:spPr>
          <a:xfrm rot="2859106">
            <a:off x="4383185" y="2375715"/>
            <a:ext cx="1458060" cy="1458060"/>
          </a:xfrm>
          <a:prstGeom prst="rect">
            <a:avLst/>
          </a:prstGeom>
          <a:solidFill>
            <a:srgbClr val="D04C81">
              <a:alpha val="431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305;p25">
            <a:extLst>
              <a:ext uri="{FF2B5EF4-FFF2-40B4-BE49-F238E27FC236}">
                <a16:creationId xmlns:a16="http://schemas.microsoft.com/office/drawing/2014/main" id="{BB298AF8-B911-441C-882A-C04096A060B4}"/>
              </a:ext>
            </a:extLst>
          </p:cNvPr>
          <p:cNvSpPr/>
          <p:nvPr/>
        </p:nvSpPr>
        <p:spPr>
          <a:xfrm rot="2859106">
            <a:off x="6436885" y="2375715"/>
            <a:ext cx="1458060" cy="1458060"/>
          </a:xfrm>
          <a:prstGeom prst="rect">
            <a:avLst/>
          </a:pr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306;p25">
            <a:extLst>
              <a:ext uri="{FF2B5EF4-FFF2-40B4-BE49-F238E27FC236}">
                <a16:creationId xmlns:a16="http://schemas.microsoft.com/office/drawing/2014/main" id="{3511D96A-2637-4272-BA42-5F13CBFD5849}"/>
              </a:ext>
            </a:extLst>
          </p:cNvPr>
          <p:cNvSpPr/>
          <p:nvPr/>
        </p:nvSpPr>
        <p:spPr>
          <a:xfrm rot="2859106">
            <a:off x="2325286" y="2375715"/>
            <a:ext cx="1458060" cy="145806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07;p25">
            <a:extLst>
              <a:ext uri="{FF2B5EF4-FFF2-40B4-BE49-F238E27FC236}">
                <a16:creationId xmlns:a16="http://schemas.microsoft.com/office/drawing/2014/main" id="{DADC99EC-3317-4436-8A95-8E8DA8D07E40}"/>
              </a:ext>
            </a:extLst>
          </p:cNvPr>
          <p:cNvSpPr/>
          <p:nvPr/>
        </p:nvSpPr>
        <p:spPr>
          <a:xfrm rot="2860255">
            <a:off x="8562330" y="2394564"/>
            <a:ext cx="1461268" cy="1460140"/>
          </a:xfrm>
          <a:prstGeom prst="rect">
            <a:avLst/>
          </a:prstGeom>
          <a:solidFill>
            <a:srgbClr val="FB8569">
              <a:alpha val="65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308;p25">
            <a:extLst>
              <a:ext uri="{FF2B5EF4-FFF2-40B4-BE49-F238E27FC236}">
                <a16:creationId xmlns:a16="http://schemas.microsoft.com/office/drawing/2014/main" id="{24A6CA19-ABFE-4043-B2B3-460B499AB669}"/>
              </a:ext>
            </a:extLst>
          </p:cNvPr>
          <p:cNvSpPr/>
          <p:nvPr/>
        </p:nvSpPr>
        <p:spPr>
          <a:xfrm rot="2859258">
            <a:off x="3388341" y="3808647"/>
            <a:ext cx="1461248" cy="1461248"/>
          </a:xfrm>
          <a:prstGeom prst="rect">
            <a:avLst/>
          </a:prstGeom>
          <a:solidFill>
            <a:srgbClr val="57BE8A">
              <a:alpha val="733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309;p25">
            <a:extLst>
              <a:ext uri="{FF2B5EF4-FFF2-40B4-BE49-F238E27FC236}">
                <a16:creationId xmlns:a16="http://schemas.microsoft.com/office/drawing/2014/main" id="{9FEA3F74-EC25-46EA-BECE-CE7567247E95}"/>
              </a:ext>
            </a:extLst>
          </p:cNvPr>
          <p:cNvSpPr/>
          <p:nvPr/>
        </p:nvSpPr>
        <p:spPr>
          <a:xfrm rot="2859106">
            <a:off x="5445735" y="3819703"/>
            <a:ext cx="1458060" cy="1458060"/>
          </a:xfrm>
          <a:prstGeom prst="rect">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310;p25">
            <a:extLst>
              <a:ext uri="{FF2B5EF4-FFF2-40B4-BE49-F238E27FC236}">
                <a16:creationId xmlns:a16="http://schemas.microsoft.com/office/drawing/2014/main" id="{71C45509-5D23-48C1-9644-5FF0E9F30305}"/>
              </a:ext>
            </a:extLst>
          </p:cNvPr>
          <p:cNvSpPr txBox="1"/>
          <p:nvPr/>
        </p:nvSpPr>
        <p:spPr>
          <a:xfrm>
            <a:off x="2225843" y="2892456"/>
            <a:ext cx="16641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Organización</a:t>
            </a:r>
            <a:endParaRPr sz="1800" b="1">
              <a:solidFill>
                <a:schemeClr val="dk2"/>
              </a:solidFill>
              <a:latin typeface="Helvetica Neue"/>
              <a:ea typeface="Helvetica Neue"/>
              <a:cs typeface="Helvetica Neue"/>
              <a:sym typeface="Helvetica Neue"/>
            </a:endParaRPr>
          </a:p>
        </p:txBody>
      </p:sp>
      <p:sp>
        <p:nvSpPr>
          <p:cNvPr id="14" name="Google Shape;311;p25">
            <a:extLst>
              <a:ext uri="{FF2B5EF4-FFF2-40B4-BE49-F238E27FC236}">
                <a16:creationId xmlns:a16="http://schemas.microsoft.com/office/drawing/2014/main" id="{9F85F9BE-2D20-4F70-8646-E509A0F2FEC8}"/>
              </a:ext>
            </a:extLst>
          </p:cNvPr>
          <p:cNvSpPr txBox="1"/>
          <p:nvPr/>
        </p:nvSpPr>
        <p:spPr>
          <a:xfrm>
            <a:off x="4319486" y="2880570"/>
            <a:ext cx="15927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Accionistas</a:t>
            </a:r>
            <a:endParaRPr sz="1800" b="1">
              <a:solidFill>
                <a:schemeClr val="dk2"/>
              </a:solidFill>
              <a:latin typeface="Helvetica Neue"/>
              <a:ea typeface="Helvetica Neue"/>
              <a:cs typeface="Helvetica Neue"/>
              <a:sym typeface="Helvetica Neue"/>
            </a:endParaRPr>
          </a:p>
        </p:txBody>
      </p:sp>
      <p:sp>
        <p:nvSpPr>
          <p:cNvPr id="15" name="Google Shape;312;p25">
            <a:extLst>
              <a:ext uri="{FF2B5EF4-FFF2-40B4-BE49-F238E27FC236}">
                <a16:creationId xmlns:a16="http://schemas.microsoft.com/office/drawing/2014/main" id="{6DA48158-4262-4997-A747-152A2C9695FD}"/>
              </a:ext>
            </a:extLst>
          </p:cNvPr>
          <p:cNvSpPr txBox="1"/>
          <p:nvPr/>
        </p:nvSpPr>
        <p:spPr>
          <a:xfrm>
            <a:off x="6373186" y="2880570"/>
            <a:ext cx="15927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Aliados</a:t>
            </a:r>
            <a:endParaRPr sz="1800" b="1">
              <a:solidFill>
                <a:schemeClr val="dk2"/>
              </a:solidFill>
              <a:latin typeface="Helvetica Neue"/>
              <a:ea typeface="Helvetica Neue"/>
              <a:cs typeface="Helvetica Neue"/>
              <a:sym typeface="Helvetica Neue"/>
            </a:endParaRPr>
          </a:p>
        </p:txBody>
      </p:sp>
      <p:sp>
        <p:nvSpPr>
          <p:cNvPr id="16" name="Google Shape;313;p25">
            <a:extLst>
              <a:ext uri="{FF2B5EF4-FFF2-40B4-BE49-F238E27FC236}">
                <a16:creationId xmlns:a16="http://schemas.microsoft.com/office/drawing/2014/main" id="{3595B5BA-EC5A-48DF-A0D6-5D13E4F3EF9F}"/>
              </a:ext>
            </a:extLst>
          </p:cNvPr>
          <p:cNvSpPr txBox="1"/>
          <p:nvPr/>
        </p:nvSpPr>
        <p:spPr>
          <a:xfrm>
            <a:off x="8486313" y="2892456"/>
            <a:ext cx="16641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Clientes</a:t>
            </a:r>
            <a:endParaRPr sz="1800" b="1">
              <a:solidFill>
                <a:schemeClr val="dk2"/>
              </a:solidFill>
              <a:latin typeface="Helvetica Neue"/>
              <a:ea typeface="Helvetica Neue"/>
              <a:cs typeface="Helvetica Neue"/>
              <a:sym typeface="Helvetica Neue"/>
            </a:endParaRPr>
          </a:p>
        </p:txBody>
      </p:sp>
      <p:sp>
        <p:nvSpPr>
          <p:cNvPr id="17" name="Google Shape;314;p25">
            <a:extLst>
              <a:ext uri="{FF2B5EF4-FFF2-40B4-BE49-F238E27FC236}">
                <a16:creationId xmlns:a16="http://schemas.microsoft.com/office/drawing/2014/main" id="{C40C4753-789A-4389-91AD-311A4F3E86A2}"/>
              </a:ext>
            </a:extLst>
          </p:cNvPr>
          <p:cNvSpPr txBox="1"/>
          <p:nvPr/>
        </p:nvSpPr>
        <p:spPr>
          <a:xfrm>
            <a:off x="3300279" y="4314846"/>
            <a:ext cx="16641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Empleados</a:t>
            </a:r>
            <a:endParaRPr sz="1800" b="1">
              <a:solidFill>
                <a:schemeClr val="dk2"/>
              </a:solidFill>
              <a:latin typeface="Helvetica Neue"/>
              <a:ea typeface="Helvetica Neue"/>
              <a:cs typeface="Helvetica Neue"/>
              <a:sym typeface="Helvetica Neue"/>
            </a:endParaRPr>
          </a:p>
        </p:txBody>
      </p:sp>
      <p:sp>
        <p:nvSpPr>
          <p:cNvPr id="18" name="Google Shape;315;p25">
            <a:extLst>
              <a:ext uri="{FF2B5EF4-FFF2-40B4-BE49-F238E27FC236}">
                <a16:creationId xmlns:a16="http://schemas.microsoft.com/office/drawing/2014/main" id="{CBF120B9-C781-4207-A643-6434C47EE8C9}"/>
              </a:ext>
            </a:extLst>
          </p:cNvPr>
          <p:cNvSpPr txBox="1"/>
          <p:nvPr/>
        </p:nvSpPr>
        <p:spPr>
          <a:xfrm>
            <a:off x="5334407" y="4314846"/>
            <a:ext cx="16641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Proveedores</a:t>
            </a:r>
            <a:endParaRPr sz="1800" b="1">
              <a:solidFill>
                <a:schemeClr val="dk2"/>
              </a:solidFill>
              <a:latin typeface="Helvetica Neue"/>
              <a:ea typeface="Helvetica Neue"/>
              <a:cs typeface="Helvetica Neue"/>
              <a:sym typeface="Helvetica Neue"/>
            </a:endParaRPr>
          </a:p>
        </p:txBody>
      </p:sp>
      <p:sp>
        <p:nvSpPr>
          <p:cNvPr id="19" name="Google Shape;316;p25">
            <a:extLst>
              <a:ext uri="{FF2B5EF4-FFF2-40B4-BE49-F238E27FC236}">
                <a16:creationId xmlns:a16="http://schemas.microsoft.com/office/drawing/2014/main" id="{57991309-CEFE-4A7E-AA4F-7794F5AE1BA4}"/>
              </a:ext>
            </a:extLst>
          </p:cNvPr>
          <p:cNvSpPr/>
          <p:nvPr/>
        </p:nvSpPr>
        <p:spPr>
          <a:xfrm rot="2859106">
            <a:off x="7499434" y="3823647"/>
            <a:ext cx="1458060" cy="145806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317;p25">
            <a:extLst>
              <a:ext uri="{FF2B5EF4-FFF2-40B4-BE49-F238E27FC236}">
                <a16:creationId xmlns:a16="http://schemas.microsoft.com/office/drawing/2014/main" id="{0CD1CE88-F3A6-4EBA-8B23-1FE8DAC9CC2B}"/>
              </a:ext>
            </a:extLst>
          </p:cNvPr>
          <p:cNvSpPr txBox="1"/>
          <p:nvPr/>
        </p:nvSpPr>
        <p:spPr>
          <a:xfrm>
            <a:off x="7411878" y="4302961"/>
            <a:ext cx="16641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Comunidad</a:t>
            </a:r>
            <a:endParaRPr sz="1800" b="1">
              <a:solidFill>
                <a:schemeClr val="dk2"/>
              </a:solidFill>
              <a:latin typeface="Helvetica Neue"/>
              <a:ea typeface="Helvetica Neue"/>
              <a:cs typeface="Helvetica Neue"/>
              <a:sym typeface="Helvetica Neue"/>
            </a:endParaRPr>
          </a:p>
        </p:txBody>
      </p:sp>
      <p:sp>
        <p:nvSpPr>
          <p:cNvPr id="21" name="Google Shape;318;p25">
            <a:extLst>
              <a:ext uri="{FF2B5EF4-FFF2-40B4-BE49-F238E27FC236}">
                <a16:creationId xmlns:a16="http://schemas.microsoft.com/office/drawing/2014/main" id="{4DC62131-B9E9-4A84-B0DB-D0A375DA5B46}"/>
              </a:ext>
            </a:extLst>
          </p:cNvPr>
          <p:cNvSpPr/>
          <p:nvPr/>
        </p:nvSpPr>
        <p:spPr>
          <a:xfrm rot="2859106">
            <a:off x="9628434" y="3793819"/>
            <a:ext cx="1458060" cy="1458060"/>
          </a:xfrm>
          <a:prstGeom prst="rect">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19;p25">
            <a:extLst>
              <a:ext uri="{FF2B5EF4-FFF2-40B4-BE49-F238E27FC236}">
                <a16:creationId xmlns:a16="http://schemas.microsoft.com/office/drawing/2014/main" id="{E050D37B-5611-40C1-98A0-F58543EE22EF}"/>
              </a:ext>
            </a:extLst>
          </p:cNvPr>
          <p:cNvSpPr txBox="1"/>
          <p:nvPr/>
        </p:nvSpPr>
        <p:spPr>
          <a:xfrm>
            <a:off x="9395030" y="4314854"/>
            <a:ext cx="1964400" cy="43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800" b="1">
                <a:solidFill>
                  <a:schemeClr val="dk2"/>
                </a:solidFill>
                <a:latin typeface="Helvetica Neue"/>
                <a:ea typeface="Helvetica Neue"/>
                <a:cs typeface="Helvetica Neue"/>
                <a:sym typeface="Helvetica Neue"/>
              </a:rPr>
              <a:t>Entes de Control</a:t>
            </a:r>
            <a:endParaRPr sz="1800" b="1">
              <a:solidFill>
                <a:schemeClr val="dk2"/>
              </a:solidFill>
              <a:latin typeface="Helvetica Neue"/>
              <a:ea typeface="Helvetica Neue"/>
              <a:cs typeface="Helvetica Neue"/>
              <a:sym typeface="Helvetica Neue"/>
            </a:endParaRPr>
          </a:p>
        </p:txBody>
      </p:sp>
      <p:sp>
        <p:nvSpPr>
          <p:cNvPr id="23" name="Google Shape;303;p25">
            <a:extLst>
              <a:ext uri="{FF2B5EF4-FFF2-40B4-BE49-F238E27FC236}">
                <a16:creationId xmlns:a16="http://schemas.microsoft.com/office/drawing/2014/main" id="{D3F535AF-0A50-484F-914B-0730661A76BF}"/>
              </a:ext>
            </a:extLst>
          </p:cNvPr>
          <p:cNvSpPr txBox="1"/>
          <p:nvPr/>
        </p:nvSpPr>
        <p:spPr>
          <a:xfrm>
            <a:off x="3415742" y="538622"/>
            <a:ext cx="6455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O" sz="3600" b="1">
                <a:latin typeface="Georgia"/>
                <a:ea typeface="Helvetica Neue"/>
                <a:cs typeface="Helvetica Neue"/>
                <a:sym typeface="Helvetica Neue"/>
              </a:rPr>
              <a:t>PARTES INTERESADAS</a:t>
            </a:r>
            <a:endParaRPr lang="es-ES" sz="3600" b="1">
              <a:latin typeface="Georgia"/>
              <a:ea typeface="Helvetica Neue"/>
              <a:cs typeface="Helvetica Neue"/>
            </a:endParaRPr>
          </a:p>
        </p:txBody>
      </p:sp>
    </p:spTree>
    <p:extLst>
      <p:ext uri="{BB962C8B-B14F-4D97-AF65-F5344CB8AC3E}">
        <p14:creationId xmlns:p14="http://schemas.microsoft.com/office/powerpoint/2010/main" val="15648959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8</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SISTEMA DE GESTIÓN DE LA CALIDAD NTC - ISO 9001:2015</vt:lpstr>
      <vt:lpstr>MISIÓN</vt:lpstr>
      <vt:lpstr>PowerPoint Presentation</vt:lpstr>
      <vt:lpstr>PowerPoint Presentation</vt:lpstr>
      <vt:lpstr>POLÍTICA DEL SISTEMA DE GESTIÓN DE CALIDAD</vt:lpstr>
      <vt:lpstr>OBJETIVOS DEL SISTEMA DE GESTIÓN DE CALIDAD</vt:lpstr>
      <vt:lpstr>PowerPoint Presentation</vt:lpstr>
      <vt:lpstr>PowerPoint Presentation</vt:lpstr>
      <vt:lpstr>PowerPoint Presentation</vt:lpstr>
      <vt:lpstr>SISTEMA DE GESTIÓN DE SEGURIDAD DE LA INFORMACIÓN SGSI- ISO 27001:2022</vt:lpstr>
      <vt:lpstr>PowerPoint Presentation</vt:lpstr>
      <vt:lpstr>PowerPoint Presentation</vt:lpstr>
      <vt:lpstr>Normatividad</vt:lpstr>
      <vt:lpstr>PowerPoint Presentation</vt:lpstr>
      <vt:lpstr>PowerPoint Presentation</vt:lpstr>
      <vt:lpstr>PowerPoint Presentation</vt:lpstr>
      <vt:lpstr>PowerPoint Presentation</vt:lpstr>
      <vt:lpstr>Decálogo de Seguridad </vt:lpstr>
      <vt:lpstr>PowerPoint Presentation</vt:lpstr>
      <vt:lpstr>MODELO CMMI ENTELGY COLOMBIA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Portada</dc:title>
  <dc:creator>Ada Paola Bautista Buitrago</dc:creator>
  <cp:revision>2</cp:revision>
  <dcterms:created xsi:type="dcterms:W3CDTF">2024-01-10T15:35:23Z</dcterms:created>
  <dcterms:modified xsi:type="dcterms:W3CDTF">2025-04-16T15:02:59Z</dcterms:modified>
</cp:coreProperties>
</file>